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6"/>
  </p:notesMasterIdLst>
  <p:sldIdLst>
    <p:sldId id="306" r:id="rId4"/>
    <p:sldId id="259" r:id="rId5"/>
    <p:sldId id="933" r:id="rId7"/>
    <p:sldId id="2909" r:id="rId8"/>
    <p:sldId id="1711" r:id="rId9"/>
    <p:sldId id="2981" r:id="rId10"/>
    <p:sldId id="2979" r:id="rId11"/>
    <p:sldId id="2850" r:id="rId12"/>
    <p:sldId id="2849" r:id="rId13"/>
    <p:sldId id="2824" r:id="rId14"/>
    <p:sldId id="2851" r:id="rId15"/>
    <p:sldId id="2852" r:id="rId16"/>
    <p:sldId id="2988" r:id="rId17"/>
    <p:sldId id="2853" r:id="rId18"/>
    <p:sldId id="2792" r:id="rId19"/>
    <p:sldId id="2826" r:id="rId20"/>
    <p:sldId id="3055" r:id="rId21"/>
    <p:sldId id="934" r:id="rId22"/>
    <p:sldId id="3053" r:id="rId23"/>
    <p:sldId id="3054" r:id="rId24"/>
    <p:sldId id="2989" r:id="rId25"/>
    <p:sldId id="2990" r:id="rId26"/>
    <p:sldId id="2991" r:id="rId27"/>
    <p:sldId id="2779" r:id="rId28"/>
    <p:sldId id="2797" r:id="rId29"/>
    <p:sldId id="2798" r:id="rId30"/>
    <p:sldId id="2785" r:id="rId31"/>
    <p:sldId id="2799" r:id="rId32"/>
    <p:sldId id="2802" r:id="rId33"/>
    <p:sldId id="2803" r:id="rId34"/>
    <p:sldId id="2808" r:id="rId35"/>
    <p:sldId id="2809" r:id="rId36"/>
    <p:sldId id="2811" r:id="rId37"/>
    <p:sldId id="2815" r:id="rId38"/>
    <p:sldId id="935" r:id="rId39"/>
    <p:sldId id="2820" r:id="rId40"/>
    <p:sldId id="752" r:id="rId41"/>
    <p:sldId id="794" r:id="rId42"/>
    <p:sldId id="795" r:id="rId43"/>
    <p:sldId id="743" r:id="rId44"/>
    <p:sldId id="744" r:id="rId45"/>
    <p:sldId id="3031" r:id="rId46"/>
    <p:sldId id="3032" r:id="rId47"/>
    <p:sldId id="3033" r:id="rId48"/>
    <p:sldId id="800" r:id="rId49"/>
    <p:sldId id="3101" r:id="rId50"/>
    <p:sldId id="753" r:id="rId51"/>
    <p:sldId id="2972" r:id="rId52"/>
    <p:sldId id="3029" r:id="rId53"/>
    <p:sldId id="3107" r:id="rId54"/>
    <p:sldId id="755" r:id="rId55"/>
    <p:sldId id="3108" r:id="rId56"/>
    <p:sldId id="745" r:id="rId57"/>
    <p:sldId id="3115" r:id="rId58"/>
    <p:sldId id="3116" r:id="rId59"/>
    <p:sldId id="2819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背景及目录" id="{F3C3BB9F-CA5C-4511-896D-BB4379E94E25}">
          <p14:sldIdLst>
            <p14:sldId id="306"/>
            <p14:sldId id="259"/>
          </p14:sldIdLst>
        </p14:section>
        <p14:section name="科研选题" id="{9B8D2F47-817C-4FBE-93BC-A14FF73F1CF0}">
          <p14:sldIdLst>
            <p14:sldId id="933"/>
            <p14:sldId id="2909"/>
            <p14:sldId id="1711"/>
            <p14:sldId id="2981"/>
            <p14:sldId id="2979"/>
            <p14:sldId id="2850"/>
            <p14:sldId id="2849"/>
            <p14:sldId id="2824"/>
            <p14:sldId id="2851"/>
            <p14:sldId id="2852"/>
            <p14:sldId id="2988"/>
            <p14:sldId id="2853"/>
            <p14:sldId id="2792"/>
            <p14:sldId id="2826"/>
            <p14:sldId id="3055"/>
          </p14:sldIdLst>
        </p14:section>
        <p14:section name="高效研读" id="{4FFFBA41-8681-4E74-922D-22161DFA24B8}">
          <p14:sldIdLst>
            <p14:sldId id="934"/>
            <p14:sldId id="3053"/>
            <p14:sldId id="3054"/>
            <p14:sldId id="2989"/>
            <p14:sldId id="2990"/>
            <p14:sldId id="2991"/>
            <p14:sldId id="2779"/>
            <p14:sldId id="2797"/>
            <p14:sldId id="2798"/>
            <p14:sldId id="2785"/>
            <p14:sldId id="2799"/>
            <p14:sldId id="2802"/>
            <p14:sldId id="2803"/>
            <p14:sldId id="2808"/>
            <p14:sldId id="2809"/>
            <p14:sldId id="2811"/>
            <p14:sldId id="2815"/>
          </p14:sldIdLst>
        </p14:section>
        <p14:section name="成果创作" id="{8BAC9CB4-7525-495D-B543-9E6AEFCDE928}">
          <p14:sldIdLst>
            <p14:sldId id="935"/>
            <p14:sldId id="2820"/>
            <p14:sldId id="752"/>
            <p14:sldId id="794"/>
            <p14:sldId id="795"/>
            <p14:sldId id="743"/>
            <p14:sldId id="744"/>
            <p14:sldId id="3031"/>
            <p14:sldId id="3032"/>
            <p14:sldId id="3033"/>
            <p14:sldId id="800"/>
            <p14:sldId id="3101"/>
            <p14:sldId id="753"/>
            <p14:sldId id="2972"/>
            <p14:sldId id="3029"/>
            <p14:sldId id="3107"/>
            <p14:sldId id="755"/>
            <p14:sldId id="3108"/>
            <p14:sldId id="745"/>
            <p14:sldId id="3115"/>
            <p14:sldId id="3116"/>
            <p14:sldId id="281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作者" initials="A" lastIdx="5" clrIdx="5"/>
  <p:cmAuthor id="1" name="1119229322@qq.com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ED7D31"/>
    <a:srgbClr val="FF9933"/>
    <a:srgbClr val="FFFFFF"/>
    <a:srgbClr val="FFFDFE"/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0EF36-3199-427A-AC46-FADC9590FC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C426-0097-44EA-944A-7833D9678F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A7F71-220F-49F8-AA6B-B30E0F824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3A7F71-220F-49F8-AA6B-B30E0F824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3A7F71-220F-49F8-AA6B-B30E0F824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3A7F71-220F-49F8-AA6B-B30E0F824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B1E2B-BA05-45A4-8EE7-DAB29FB80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D9851-2020-48C3-9769-47FF5005DB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3A7F71-220F-49F8-AA6B-B30E0F824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7E19C7-3895-4F66-A634-43A40062C36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A7F71-220F-49F8-AA6B-B30E0F824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3A7F71-220F-49F8-AA6B-B30E0F824F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8"/>
          <p:cNvCxnSpPr/>
          <p:nvPr userDrawn="1"/>
        </p:nvCxnSpPr>
        <p:spPr>
          <a:xfrm>
            <a:off x="685800" y="6089650"/>
            <a:ext cx="4365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065213"/>
            <a:ext cx="100584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87354" y="1334529"/>
            <a:ext cx="6314302" cy="39418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flipV="1">
            <a:off x="0" y="-4"/>
            <a:ext cx="1288961" cy="58521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 rot="2685820" flipH="1">
            <a:off x="10132572" y="51866"/>
            <a:ext cx="2253114" cy="4784917"/>
          </a:xfrm>
          <a:custGeom>
            <a:avLst/>
            <a:gdLst>
              <a:gd name="connsiteX0" fmla="*/ 2185490 w 2253114"/>
              <a:gd name="connsiteY0" fmla="*/ 0 h 4784917"/>
              <a:gd name="connsiteX1" fmla="*/ 0 w 2253114"/>
              <a:gd name="connsiteY1" fmla="*/ 2203594 h 4784917"/>
              <a:gd name="connsiteX2" fmla="*/ 0 w 2253114"/>
              <a:gd name="connsiteY2" fmla="*/ 4784917 h 4784917"/>
              <a:gd name="connsiteX3" fmla="*/ 2253114 w 2253114"/>
              <a:gd name="connsiteY3" fmla="*/ 4784917 h 4784917"/>
              <a:gd name="connsiteX4" fmla="*/ 2253114 w 2253114"/>
              <a:gd name="connsiteY4" fmla="*/ 67441 h 47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784917">
                <a:moveTo>
                  <a:pt x="2185490" y="0"/>
                </a:moveTo>
                <a:lnTo>
                  <a:pt x="0" y="2203594"/>
                </a:lnTo>
                <a:lnTo>
                  <a:pt x="0" y="4784917"/>
                </a:lnTo>
                <a:lnTo>
                  <a:pt x="2253114" y="4784917"/>
                </a:lnTo>
                <a:lnTo>
                  <a:pt x="2253114" y="67441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rot="19001926">
            <a:off x="10016788" y="1963463"/>
            <a:ext cx="2253114" cy="4957418"/>
          </a:xfrm>
          <a:custGeom>
            <a:avLst/>
            <a:gdLst>
              <a:gd name="connsiteX0" fmla="*/ 2253114 w 2253114"/>
              <a:gd name="connsiteY0" fmla="*/ 0 h 4957418"/>
              <a:gd name="connsiteX1" fmla="*/ 2253114 w 2253114"/>
              <a:gd name="connsiteY1" fmla="*/ 2812310 h 4957418"/>
              <a:gd name="connsiteX2" fmla="*/ 231579 w 2253114"/>
              <a:gd name="connsiteY2" fmla="*/ 4957418 h 4957418"/>
              <a:gd name="connsiteX3" fmla="*/ 0 w 2253114"/>
              <a:gd name="connsiteY3" fmla="*/ 4740954 h 4957418"/>
              <a:gd name="connsiteX4" fmla="*/ 0 w 2253114"/>
              <a:gd name="connsiteY4" fmla="*/ 0 h 495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957418">
                <a:moveTo>
                  <a:pt x="2253114" y="0"/>
                </a:moveTo>
                <a:lnTo>
                  <a:pt x="2253114" y="2812310"/>
                </a:lnTo>
                <a:lnTo>
                  <a:pt x="231579" y="4957418"/>
                </a:lnTo>
                <a:lnTo>
                  <a:pt x="0" y="47409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361" y="-70759"/>
            <a:ext cx="10515600" cy="965409"/>
          </a:xfrm>
        </p:spPr>
        <p:txBody>
          <a:bodyPr>
            <a:normAutofit/>
          </a:bodyPr>
          <a:lstStyle>
            <a:lvl1pPr>
              <a:defRPr sz="2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3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0" y="6169025"/>
            <a:ext cx="5969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8"/>
          <p:cNvCxnSpPr/>
          <p:nvPr userDrawn="1"/>
        </p:nvCxnSpPr>
        <p:spPr>
          <a:xfrm>
            <a:off x="685800" y="6089650"/>
            <a:ext cx="4365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065213"/>
            <a:ext cx="100584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77959" y="3523961"/>
            <a:ext cx="2556163" cy="2170257"/>
          </a:xfrm>
          <a:prstGeom prst="rect">
            <a:avLst/>
          </a:prstGeom>
        </p:spPr>
        <p:txBody>
          <a:bodyPr/>
          <a:lstStyle>
            <a:lvl1pPr>
              <a:lnSpc>
                <a:spcPct val="75000"/>
              </a:lnSpc>
              <a:defRPr sz="4800" b="1" i="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87354" y="1334529"/>
            <a:ext cx="6314302" cy="39418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flipV="1">
            <a:off x="0" y="-4"/>
            <a:ext cx="1288961" cy="58521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 rot="2685820" flipH="1">
            <a:off x="10132572" y="51866"/>
            <a:ext cx="2253114" cy="4784917"/>
          </a:xfrm>
          <a:custGeom>
            <a:avLst/>
            <a:gdLst>
              <a:gd name="connsiteX0" fmla="*/ 2185490 w 2253114"/>
              <a:gd name="connsiteY0" fmla="*/ 0 h 4784917"/>
              <a:gd name="connsiteX1" fmla="*/ 0 w 2253114"/>
              <a:gd name="connsiteY1" fmla="*/ 2203594 h 4784917"/>
              <a:gd name="connsiteX2" fmla="*/ 0 w 2253114"/>
              <a:gd name="connsiteY2" fmla="*/ 4784917 h 4784917"/>
              <a:gd name="connsiteX3" fmla="*/ 2253114 w 2253114"/>
              <a:gd name="connsiteY3" fmla="*/ 4784917 h 4784917"/>
              <a:gd name="connsiteX4" fmla="*/ 2253114 w 2253114"/>
              <a:gd name="connsiteY4" fmla="*/ 67441 h 47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784917">
                <a:moveTo>
                  <a:pt x="2185490" y="0"/>
                </a:moveTo>
                <a:lnTo>
                  <a:pt x="0" y="2203594"/>
                </a:lnTo>
                <a:lnTo>
                  <a:pt x="0" y="4784917"/>
                </a:lnTo>
                <a:lnTo>
                  <a:pt x="2253114" y="4784917"/>
                </a:lnTo>
                <a:lnTo>
                  <a:pt x="2253114" y="67441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rot="19001926">
            <a:off x="10016788" y="1963463"/>
            <a:ext cx="2253114" cy="4957418"/>
          </a:xfrm>
          <a:custGeom>
            <a:avLst/>
            <a:gdLst>
              <a:gd name="connsiteX0" fmla="*/ 2253114 w 2253114"/>
              <a:gd name="connsiteY0" fmla="*/ 0 h 4957418"/>
              <a:gd name="connsiteX1" fmla="*/ 2253114 w 2253114"/>
              <a:gd name="connsiteY1" fmla="*/ 2812310 h 4957418"/>
              <a:gd name="connsiteX2" fmla="*/ 231579 w 2253114"/>
              <a:gd name="connsiteY2" fmla="*/ 4957418 h 4957418"/>
              <a:gd name="connsiteX3" fmla="*/ 0 w 2253114"/>
              <a:gd name="connsiteY3" fmla="*/ 4740954 h 4957418"/>
              <a:gd name="connsiteX4" fmla="*/ 0 w 2253114"/>
              <a:gd name="connsiteY4" fmla="*/ 0 h 495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957418">
                <a:moveTo>
                  <a:pt x="2253114" y="0"/>
                </a:moveTo>
                <a:lnTo>
                  <a:pt x="2253114" y="2812310"/>
                </a:lnTo>
                <a:lnTo>
                  <a:pt x="231579" y="4957418"/>
                </a:lnTo>
                <a:lnTo>
                  <a:pt x="0" y="47409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361" y="-70759"/>
            <a:ext cx="10515600" cy="965409"/>
          </a:xfrm>
        </p:spPr>
        <p:txBody>
          <a:bodyPr>
            <a:normAutofit/>
          </a:bodyPr>
          <a:lstStyle>
            <a:lvl1pPr>
              <a:defRPr sz="2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tags" Target="../tags/tag20.xml"/><Relationship Id="rId2" Type="http://schemas.openxmlformats.org/officeDocument/2006/relationships/image" Target="../media/image19.png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2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3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5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.xml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1.png"/><Relationship Id="rId3" Type="http://schemas.openxmlformats.org/officeDocument/2006/relationships/tags" Target="../tags/tag16.xml"/><Relationship Id="rId2" Type="http://schemas.openxmlformats.org/officeDocument/2006/relationships/image" Target="../media/image10.png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0403" b="19798"/>
          <a:stretch>
            <a:fillRect/>
          </a:stretch>
        </p:blipFill>
        <p:spPr bwMode="auto">
          <a:xfrm>
            <a:off x="0" y="2680855"/>
            <a:ext cx="12192000" cy="41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0" y="2680854"/>
            <a:ext cx="12192000" cy="417714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420579" y="1035655"/>
            <a:ext cx="1135126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6600" b="1" dirty="0">
                <a:latin typeface="Helvetica-Roman-SemiB"/>
                <a:ea typeface="SimSun-ExtB" panose="02010609060101010101" pitchFamily="49" charset="-122"/>
              </a:rPr>
              <a:t>CNKI研学平台</a:t>
            </a:r>
            <a:endParaRPr sz="6600" b="1" dirty="0">
              <a:latin typeface="Helvetica-Roman-SemiB"/>
              <a:ea typeface="SimSun-ExtB" panose="02010609060101010101" pitchFamily="49" charset="-122"/>
            </a:endParaRPr>
          </a:p>
          <a:p>
            <a:pPr algn="l"/>
            <a:r>
              <a:rPr sz="6600" b="1" dirty="0">
                <a:latin typeface="Helvetica-Roman-SemiB"/>
                <a:ea typeface="SimSun-ExtB" panose="02010609060101010101" pitchFamily="49" charset="-122"/>
              </a:rPr>
              <a:t>     --互联网下的</a:t>
            </a:r>
            <a:r>
              <a:rPr lang="zh-CN" sz="6600" b="1" dirty="0">
                <a:latin typeface="Helvetica-Roman-SemiB"/>
                <a:ea typeface="SimSun-ExtB" panose="02010609060101010101" pitchFamily="49" charset="-122"/>
              </a:rPr>
              <a:t>科研</a:t>
            </a:r>
            <a:r>
              <a:rPr sz="6600" b="1" dirty="0">
                <a:latin typeface="Helvetica-Roman-SemiB"/>
                <a:ea typeface="SimSun-ExtB" panose="02010609060101010101" pitchFamily="49" charset="-122"/>
              </a:rPr>
              <a:t>新模式</a:t>
            </a:r>
            <a:endParaRPr sz="6600" b="1" dirty="0">
              <a:latin typeface="Helvetica-Roman-SemiB"/>
              <a:ea typeface="SimSun-ExtB" panose="02010609060101010101" pitchFamily="49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904049" y="4067943"/>
            <a:ext cx="4767621" cy="45719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6808983" y="3573339"/>
            <a:ext cx="140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中国知网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40" y="267076"/>
            <a:ext cx="1865977" cy="5432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77" y="6110728"/>
            <a:ext cx="1373337" cy="468232"/>
          </a:xfrm>
          <a:prstGeom prst="rect">
            <a:avLst/>
          </a:prstGeom>
        </p:spPr>
      </p:pic>
      <p:sp>
        <p:nvSpPr>
          <p:cNvPr id="20" name="Title 3"/>
          <p:cNvSpPr txBox="1"/>
          <p:nvPr/>
        </p:nvSpPr>
        <p:spPr>
          <a:xfrm>
            <a:off x="6773129" y="4179539"/>
            <a:ext cx="1932835" cy="4661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sz="2000" noProof="1">
                <a:solidFill>
                  <a:schemeClr val="tx1">
                    <a:lumMod val="85000"/>
                    <a:lumOff val="15000"/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讲师：程蔚迪   </a:t>
            </a:r>
            <a:endParaRPr lang="en-US" sz="2000" noProof="1">
              <a:solidFill>
                <a:schemeClr val="tx1">
                  <a:lumMod val="85000"/>
                  <a:lumOff val="15000"/>
                  <a:alpha val="7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Freeform 7"/>
          <p:cNvSpPr>
            <a:spLocks noChangeAspect="1" noEditPoints="1" noChangeArrowheads="1"/>
          </p:cNvSpPr>
          <p:nvPr/>
        </p:nvSpPr>
        <p:spPr bwMode="auto">
          <a:xfrm>
            <a:off x="6293410" y="4208607"/>
            <a:ext cx="404813" cy="407987"/>
          </a:xfrm>
          <a:custGeom>
            <a:avLst/>
            <a:gdLst>
              <a:gd name="T0" fmla="*/ 295997 w 904"/>
              <a:gd name="T1" fmla="*/ 207825 h 905"/>
              <a:gd name="T2" fmla="*/ 295997 w 904"/>
              <a:gd name="T3" fmla="*/ 152826 h 905"/>
              <a:gd name="T4" fmla="*/ 270920 w 904"/>
              <a:gd name="T5" fmla="*/ 152826 h 905"/>
              <a:gd name="T6" fmla="*/ 270920 w 904"/>
              <a:gd name="T7" fmla="*/ 207825 h 905"/>
              <a:gd name="T8" fmla="*/ 204198 w 904"/>
              <a:gd name="T9" fmla="*/ 274997 h 905"/>
              <a:gd name="T10" fmla="*/ 202854 w 904"/>
              <a:gd name="T11" fmla="*/ 274997 h 905"/>
              <a:gd name="T12" fmla="*/ 202407 w 904"/>
              <a:gd name="T13" fmla="*/ 274997 h 905"/>
              <a:gd name="T14" fmla="*/ 201959 w 904"/>
              <a:gd name="T15" fmla="*/ 274997 h 905"/>
              <a:gd name="T16" fmla="*/ 200615 w 904"/>
              <a:gd name="T17" fmla="*/ 274997 h 905"/>
              <a:gd name="T18" fmla="*/ 133893 w 904"/>
              <a:gd name="T19" fmla="*/ 207825 h 905"/>
              <a:gd name="T20" fmla="*/ 133893 w 904"/>
              <a:gd name="T21" fmla="*/ 152826 h 905"/>
              <a:gd name="T22" fmla="*/ 109264 w 904"/>
              <a:gd name="T23" fmla="*/ 152826 h 905"/>
              <a:gd name="T24" fmla="*/ 109264 w 904"/>
              <a:gd name="T25" fmla="*/ 207825 h 905"/>
              <a:gd name="T26" fmla="*/ 187629 w 904"/>
              <a:gd name="T27" fmla="*/ 299341 h 905"/>
              <a:gd name="T28" fmla="*/ 187629 w 904"/>
              <a:gd name="T29" fmla="*/ 339012 h 905"/>
              <a:gd name="T30" fmla="*/ 132102 w 904"/>
              <a:gd name="T31" fmla="*/ 354791 h 905"/>
              <a:gd name="T32" fmla="*/ 273159 w 904"/>
              <a:gd name="T33" fmla="*/ 354791 h 905"/>
              <a:gd name="T34" fmla="*/ 216736 w 904"/>
              <a:gd name="T35" fmla="*/ 338562 h 905"/>
              <a:gd name="T36" fmla="*/ 216736 w 904"/>
              <a:gd name="T37" fmla="*/ 299341 h 905"/>
              <a:gd name="T38" fmla="*/ 295997 w 904"/>
              <a:gd name="T39" fmla="*/ 207825 h 905"/>
              <a:gd name="T40" fmla="*/ 201511 w 904"/>
              <a:gd name="T41" fmla="*/ 251554 h 905"/>
              <a:gd name="T42" fmla="*/ 202407 w 904"/>
              <a:gd name="T43" fmla="*/ 251554 h 905"/>
              <a:gd name="T44" fmla="*/ 203302 w 904"/>
              <a:gd name="T45" fmla="*/ 251554 h 905"/>
              <a:gd name="T46" fmla="*/ 248082 w 904"/>
              <a:gd name="T47" fmla="*/ 206924 h 905"/>
              <a:gd name="T48" fmla="*/ 248082 w 904"/>
              <a:gd name="T49" fmla="*/ 98278 h 905"/>
              <a:gd name="T50" fmla="*/ 203302 w 904"/>
              <a:gd name="T51" fmla="*/ 53196 h 905"/>
              <a:gd name="T52" fmla="*/ 202407 w 904"/>
              <a:gd name="T53" fmla="*/ 53196 h 905"/>
              <a:gd name="T54" fmla="*/ 201511 w 904"/>
              <a:gd name="T55" fmla="*/ 53196 h 905"/>
              <a:gd name="T56" fmla="*/ 157178 w 904"/>
              <a:gd name="T57" fmla="*/ 98278 h 905"/>
              <a:gd name="T58" fmla="*/ 157178 w 904"/>
              <a:gd name="T59" fmla="*/ 206924 h 905"/>
              <a:gd name="T60" fmla="*/ 201511 w 904"/>
              <a:gd name="T61" fmla="*/ 251554 h 905"/>
              <a:gd name="T62" fmla="*/ 202407 w 904"/>
              <a:gd name="T63" fmla="*/ 0 h 905"/>
              <a:gd name="T64" fmla="*/ 404813 w 904"/>
              <a:gd name="T65" fmla="*/ 204219 h 905"/>
              <a:gd name="T66" fmla="*/ 202407 w 904"/>
              <a:gd name="T67" fmla="*/ 407987 h 905"/>
              <a:gd name="T68" fmla="*/ 0 w 904"/>
              <a:gd name="T69" fmla="*/ 204219 h 905"/>
              <a:gd name="T70" fmla="*/ 202407 w 904"/>
              <a:gd name="T71" fmla="*/ 0 h 90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04" h="905">
                <a:moveTo>
                  <a:pt x="661" y="461"/>
                </a:moveTo>
                <a:lnTo>
                  <a:pt x="661" y="339"/>
                </a:lnTo>
                <a:cubicBezTo>
                  <a:pt x="661" y="304"/>
                  <a:pt x="605" y="304"/>
                  <a:pt x="605" y="339"/>
                </a:cubicBezTo>
                <a:lnTo>
                  <a:pt x="605" y="461"/>
                </a:lnTo>
                <a:cubicBezTo>
                  <a:pt x="605" y="543"/>
                  <a:pt x="538" y="610"/>
                  <a:pt x="456" y="610"/>
                </a:cubicBezTo>
                <a:cubicBezTo>
                  <a:pt x="455" y="610"/>
                  <a:pt x="454" y="610"/>
                  <a:pt x="453" y="610"/>
                </a:cubicBezTo>
                <a:lnTo>
                  <a:pt x="452" y="610"/>
                </a:lnTo>
                <a:lnTo>
                  <a:pt x="451" y="610"/>
                </a:lnTo>
                <a:cubicBezTo>
                  <a:pt x="450" y="610"/>
                  <a:pt x="449" y="610"/>
                  <a:pt x="448" y="610"/>
                </a:cubicBezTo>
                <a:cubicBezTo>
                  <a:pt x="366" y="610"/>
                  <a:pt x="299" y="543"/>
                  <a:pt x="299" y="461"/>
                </a:cubicBezTo>
                <a:lnTo>
                  <a:pt x="299" y="339"/>
                </a:lnTo>
                <a:cubicBezTo>
                  <a:pt x="299" y="304"/>
                  <a:pt x="244" y="304"/>
                  <a:pt x="244" y="339"/>
                </a:cubicBezTo>
                <a:cubicBezTo>
                  <a:pt x="244" y="355"/>
                  <a:pt x="244" y="461"/>
                  <a:pt x="244" y="461"/>
                </a:cubicBezTo>
                <a:cubicBezTo>
                  <a:pt x="244" y="564"/>
                  <a:pt x="320" y="650"/>
                  <a:pt x="419" y="664"/>
                </a:cubicBezTo>
                <a:lnTo>
                  <a:pt x="419" y="752"/>
                </a:lnTo>
                <a:lnTo>
                  <a:pt x="295" y="787"/>
                </a:lnTo>
                <a:lnTo>
                  <a:pt x="610" y="787"/>
                </a:lnTo>
                <a:lnTo>
                  <a:pt x="484" y="751"/>
                </a:lnTo>
                <a:lnTo>
                  <a:pt x="484" y="664"/>
                </a:lnTo>
                <a:cubicBezTo>
                  <a:pt x="584" y="650"/>
                  <a:pt x="661" y="564"/>
                  <a:pt x="661" y="461"/>
                </a:cubicBezTo>
                <a:close/>
                <a:moveTo>
                  <a:pt x="450" y="558"/>
                </a:moveTo>
                <a:cubicBezTo>
                  <a:pt x="451" y="558"/>
                  <a:pt x="451" y="558"/>
                  <a:pt x="452" y="558"/>
                </a:cubicBezTo>
                <a:cubicBezTo>
                  <a:pt x="453" y="558"/>
                  <a:pt x="453" y="558"/>
                  <a:pt x="454" y="558"/>
                </a:cubicBezTo>
                <a:cubicBezTo>
                  <a:pt x="509" y="558"/>
                  <a:pt x="554" y="514"/>
                  <a:pt x="554" y="459"/>
                </a:cubicBezTo>
                <a:lnTo>
                  <a:pt x="554" y="218"/>
                </a:lnTo>
                <a:cubicBezTo>
                  <a:pt x="554" y="163"/>
                  <a:pt x="509" y="118"/>
                  <a:pt x="454" y="118"/>
                </a:cubicBezTo>
                <a:cubicBezTo>
                  <a:pt x="453" y="118"/>
                  <a:pt x="453" y="118"/>
                  <a:pt x="452" y="118"/>
                </a:cubicBezTo>
                <a:cubicBezTo>
                  <a:pt x="452" y="118"/>
                  <a:pt x="451" y="118"/>
                  <a:pt x="450" y="118"/>
                </a:cubicBezTo>
                <a:cubicBezTo>
                  <a:pt x="395" y="118"/>
                  <a:pt x="351" y="163"/>
                  <a:pt x="351" y="218"/>
                </a:cubicBezTo>
                <a:lnTo>
                  <a:pt x="351" y="459"/>
                </a:lnTo>
                <a:cubicBezTo>
                  <a:pt x="351" y="514"/>
                  <a:pt x="395" y="558"/>
                  <a:pt x="450" y="558"/>
                </a:cubicBezTo>
                <a:close/>
                <a:moveTo>
                  <a:pt x="452" y="0"/>
                </a:moveTo>
                <a:cubicBezTo>
                  <a:pt x="702" y="0"/>
                  <a:pt x="904" y="203"/>
                  <a:pt x="904" y="453"/>
                </a:cubicBezTo>
                <a:cubicBezTo>
                  <a:pt x="904" y="702"/>
                  <a:pt x="702" y="905"/>
                  <a:pt x="452" y="905"/>
                </a:cubicBezTo>
                <a:cubicBezTo>
                  <a:pt x="202" y="905"/>
                  <a:pt x="0" y="702"/>
                  <a:pt x="0" y="453"/>
                </a:cubicBezTo>
                <a:cubicBezTo>
                  <a:pt x="0" y="203"/>
                  <a:pt x="202" y="0"/>
                  <a:pt x="452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CNKI-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查找研究空白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17123" y="781793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了解研究空白点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DK3TI6EO3QK$`~36IJV_O~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1385" y="1183005"/>
            <a:ext cx="8314055" cy="5353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CNKI-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查找研究方向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17123" y="1247883"/>
            <a:ext cx="522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多渠道、全方位把握课题方向以及研究重点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602" y="1641475"/>
            <a:ext cx="7629581" cy="5072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49" y="1751420"/>
            <a:ext cx="6200717" cy="3997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044" y="1641475"/>
            <a:ext cx="7605768" cy="5062575"/>
          </a:xfrm>
          <a:prstGeom prst="rect">
            <a:avLst/>
          </a:prstGeom>
        </p:spPr>
      </p:pic>
      <p:pic>
        <p:nvPicPr>
          <p:cNvPr id="8" name="图片 7" descr="C:\Users\Administrator\Desktop\4.png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40405" y="1641475"/>
            <a:ext cx="8966835" cy="492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2678" y="673377"/>
            <a:ext cx="10386223" cy="6068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23"/>
          <p:cNvSpPr txBox="1">
            <a:spLocks noChangeArrowheads="1"/>
          </p:cNvSpPr>
          <p:nvPr/>
        </p:nvSpPr>
        <p:spPr bwMode="auto">
          <a:xfrm>
            <a:off x="1313548" y="2094310"/>
            <a:ext cx="7185324" cy="1714756"/>
          </a:xfrm>
          <a:prstGeom prst="rect">
            <a:avLst/>
          </a:prstGeom>
          <a:noFill/>
          <a:ln w="28575">
            <a:solidFill>
              <a:srgbClr val="FF9933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985" dirty="0"/>
          </a:p>
        </p:txBody>
      </p:sp>
      <p:grpSp>
        <p:nvGrpSpPr>
          <p:cNvPr id="2" name="组合 1"/>
          <p:cNvGrpSpPr/>
          <p:nvPr/>
        </p:nvGrpSpPr>
        <p:grpSpPr>
          <a:xfrm>
            <a:off x="0" y="250900"/>
            <a:ext cx="6986673" cy="642367"/>
            <a:chOff x="0" y="250900"/>
            <a:chExt cx="6986673" cy="642367"/>
          </a:xfrm>
        </p:grpSpPr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6611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精准获取文献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方法一：知网研学学科资源包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7250" y="769620"/>
            <a:ext cx="10392410" cy="624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8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精准获取文献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方法二：专题建设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1193800"/>
            <a:ext cx="12211050" cy="5541010"/>
          </a:xfrm>
          <a:prstGeom prst="rect">
            <a:avLst/>
          </a:prstGeom>
        </p:spPr>
      </p:pic>
      <p:grpSp>
        <p:nvGrpSpPr>
          <p:cNvPr id="20481" name="组合 17"/>
          <p:cNvGrpSpPr/>
          <p:nvPr/>
        </p:nvGrpSpPr>
        <p:grpSpPr>
          <a:xfrm>
            <a:off x="903288" y="995363"/>
            <a:ext cx="10512425" cy="0"/>
            <a:chOff x="1028775" y="591989"/>
            <a:chExt cx="11086097" cy="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28775" y="591989"/>
              <a:ext cx="35048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609989" y="591989"/>
              <a:ext cx="35048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1515110" y="2142490"/>
            <a:ext cx="640715" cy="298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48760" y="1649095"/>
            <a:ext cx="1303655" cy="335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9525" y="1649095"/>
            <a:ext cx="375920" cy="679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615" strike="noStrike" noProof="1"/>
          </a:p>
        </p:txBody>
      </p:sp>
      <p:sp>
        <p:nvSpPr>
          <p:cNvPr id="13" name="矩形 12"/>
          <p:cNvSpPr/>
          <p:nvPr/>
        </p:nvSpPr>
        <p:spPr>
          <a:xfrm>
            <a:off x="5608955" y="1649095"/>
            <a:ext cx="1303655" cy="335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  <p:pic>
        <p:nvPicPr>
          <p:cNvPr id="14" name="图片 13" descr="C:\Users\Luvian\Desktop\11.pn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26653" y="1985010"/>
            <a:ext cx="8352155" cy="467169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458720" y="2850515"/>
            <a:ext cx="8321040" cy="691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z="2400" strike="noStrike" noProof="1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15" grpId="1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精准获取文献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方法三：高级检索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678" y="673377"/>
            <a:ext cx="10386223" cy="6068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23"/>
          <p:cNvSpPr txBox="1">
            <a:spLocks noChangeArrowheads="1"/>
          </p:cNvSpPr>
          <p:nvPr/>
        </p:nvSpPr>
        <p:spPr bwMode="auto">
          <a:xfrm>
            <a:off x="7445076" y="1480885"/>
            <a:ext cx="863061" cy="336695"/>
          </a:xfrm>
          <a:prstGeom prst="rect">
            <a:avLst/>
          </a:prstGeom>
          <a:noFill/>
          <a:ln w="28575">
            <a:solidFill>
              <a:srgbClr val="FF9933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98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精准获取文献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高级检索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2" name="图片 1" descr="C:\Users\Luvian\Desktop\22.png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2485" y="854710"/>
            <a:ext cx="10598150" cy="54724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7620" y="1980565"/>
            <a:ext cx="7773035" cy="3080385"/>
            <a:chOff x="1213223" y="4085842"/>
            <a:chExt cx="12265764" cy="916369"/>
          </a:xfrm>
        </p:grpSpPr>
        <p:sp>
          <p:nvSpPr>
            <p:cNvPr id="13" name="矩形 12"/>
            <p:cNvSpPr/>
            <p:nvPr/>
          </p:nvSpPr>
          <p:spPr>
            <a:xfrm>
              <a:off x="1213223" y="4085842"/>
              <a:ext cx="9513605" cy="916369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矩形 15"/>
            <p:cNvSpPr>
              <a:spLocks noChangeArrowheads="1"/>
            </p:cNvSpPr>
            <p:nvPr/>
          </p:nvSpPr>
          <p:spPr bwMode="auto">
            <a:xfrm flipH="1">
              <a:off x="10654284" y="4134390"/>
              <a:ext cx="2824703" cy="436933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第一步</a:t>
              </a:r>
              <a:endParaRPr lang="en-US" altLang="zh-CN" sz="16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1.</a:t>
              </a:r>
              <a:r>
                <a:rPr lang="zh-CN" altLang="en-US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分析检索词</a:t>
              </a:r>
              <a:endParaRPr lang="en-US" altLang="zh-CN" sz="16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2.</a:t>
              </a:r>
              <a:r>
                <a:rPr lang="zh-CN" altLang="en-US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选择合适的检索方式进行检索</a:t>
              </a:r>
              <a:endParaRPr lang="zh-CN" altLang="en-US" sz="16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0">
            <a:off x="833120" y="5091430"/>
            <a:ext cx="11230610" cy="1214755"/>
            <a:chOff x="554009" y="5248611"/>
            <a:chExt cx="11230848" cy="1214377"/>
          </a:xfrm>
        </p:grpSpPr>
        <p:sp>
          <p:nvSpPr>
            <p:cNvPr id="19" name="矩形 15"/>
            <p:cNvSpPr>
              <a:spLocks noChangeArrowheads="1"/>
            </p:cNvSpPr>
            <p:nvPr/>
          </p:nvSpPr>
          <p:spPr bwMode="auto">
            <a:xfrm flipH="1">
              <a:off x="9393430" y="5248611"/>
              <a:ext cx="2391427" cy="982068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noProof="1">
                  <a:solidFill>
                    <a:prstClr val="white"/>
                  </a:solidFill>
                  <a:ea typeface="微软雅黑" panose="020B0503020204020204" charset="-122"/>
                </a:rPr>
                <a:t>第二步：根据检索需求切换文献类型</a:t>
              </a:r>
              <a:endParaRPr lang="zh-CN" altLang="en-US" sz="16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54009" y="5614892"/>
              <a:ext cx="10717757" cy="848096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Luvian\Desktop\33.png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20240" y="409575"/>
            <a:ext cx="6308725" cy="62763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20240" y="409573"/>
            <a:ext cx="7076440" cy="6683375"/>
            <a:chOff x="319270" y="3707261"/>
            <a:chExt cx="7683459" cy="2065881"/>
          </a:xfrm>
        </p:grpSpPr>
        <p:sp>
          <p:nvSpPr>
            <p:cNvPr id="6" name="矩形 5"/>
            <p:cNvSpPr/>
            <p:nvPr/>
          </p:nvSpPr>
          <p:spPr>
            <a:xfrm>
              <a:off x="319270" y="3707261"/>
              <a:ext cx="4026508" cy="2065881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15"/>
            <p:cNvSpPr>
              <a:spLocks noChangeArrowheads="1"/>
            </p:cNvSpPr>
            <p:nvPr/>
          </p:nvSpPr>
          <p:spPr bwMode="auto">
            <a:xfrm flipH="1">
              <a:off x="3852566" y="4443763"/>
              <a:ext cx="4150163" cy="240707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内容全面、且相关性大</a:t>
              </a:r>
              <a:endParaRPr lang="zh-CN" altLang="en-US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17880"/>
            <a:ext cx="6318309" cy="642367"/>
            <a:chOff x="0" y="250900"/>
            <a:chExt cx="6318309" cy="642367"/>
          </a:xfrm>
        </p:grpSpPr>
        <p:sp>
          <p:nvSpPr>
            <p:cNvPr id="2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精准获取文献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订阅推送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329" y="217713"/>
            <a:ext cx="11359242" cy="640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学论网--www.xuelun.me"/>
          <p:cNvSpPr/>
          <p:nvPr/>
        </p:nvSpPr>
        <p:spPr>
          <a:xfrm>
            <a:off x="1062919" y="3166913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zh-CN" altLang="en-US" sz="2800" dirty="0">
                <a:solidFill>
                  <a:prstClr val="white"/>
                </a:solidFill>
                <a:latin typeface="等线" panose="02010600030101010101" pitchFamily="2" charset="-122"/>
              </a:rPr>
              <a:t>  文献阅读方法  文献资源管理</a:t>
            </a:r>
            <a:endParaRPr lang="zh-CN" altLang="en-US" sz="2800" dirty="0">
              <a:solidFill>
                <a:prstClr val="white"/>
              </a:solidFill>
              <a:latin typeface="等线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658490" y="1114491"/>
            <a:ext cx="0" cy="4629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883487" y="2705248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800" b="1" dirty="0">
                <a:solidFill>
                  <a:schemeClr val="bg1"/>
                </a:solidFill>
                <a:latin typeface="方正新舒体简体" panose="02010601030101010101" pitchFamily="2" charset="-122"/>
                <a:ea typeface="方正新舒体简体" panose="02010601030101010101" pitchFamily="2" charset="-122"/>
              </a:rPr>
              <a:t>高效研读</a:t>
            </a:r>
            <a:endParaRPr lang="zh-CN" altLang="en-US" sz="8800" b="1" dirty="0">
              <a:solidFill>
                <a:schemeClr val="bg1"/>
              </a:solidFill>
              <a:latin typeface="方正新舒体简体" panose="02010601030101010101" pitchFamily="2" charset="-122"/>
              <a:ea typeface="方正新舒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74709" y="1135042"/>
            <a:ext cx="898830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每一位研究学者都会有一套自己的文献管理方法！</a:t>
            </a:r>
            <a:endParaRPr lang="en-US" altLang="zh-CN" sz="2800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5" name="组合 14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7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文献管理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29598" y="2096554"/>
            <a:ext cx="356057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传统文献获取和管理方式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709" y="2701542"/>
            <a:ext cx="8132352" cy="41806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36" y="2558219"/>
            <a:ext cx="7211066" cy="408265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214296" y="2777132"/>
            <a:ext cx="3127701" cy="4029516"/>
          </a:xfrm>
          <a:prstGeom prst="irregularSeal1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下载耗时</a:t>
            </a:r>
            <a:endParaRPr lang="en-US" altLang="zh-CN" sz="2000" b="1" dirty="0"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不便管理</a:t>
            </a:r>
            <a:endParaRPr lang="en-US" altLang="zh-CN" sz="2000" b="1" dirty="0"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不便阅读</a:t>
            </a:r>
            <a:endParaRPr lang="en-US" altLang="zh-CN" sz="1400" b="1" dirty="0"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学论网--www.xuelun.me"/>
          <p:cNvSpPr/>
          <p:nvPr/>
        </p:nvSpPr>
        <p:spPr>
          <a:xfrm>
            <a:off x="0" y="1724629"/>
            <a:ext cx="4940968" cy="39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" name="组合 2"/>
          <p:cNvGrpSpPr/>
          <p:nvPr/>
        </p:nvGrpSpPr>
        <p:grpSpPr>
          <a:xfrm>
            <a:off x="6428266" y="2783168"/>
            <a:ext cx="3484663" cy="869950"/>
            <a:chOff x="6319498" y="3871052"/>
            <a:chExt cx="3484663" cy="870168"/>
          </a:xfrm>
        </p:grpSpPr>
        <p:sp>
          <p:nvSpPr>
            <p:cNvPr id="6" name="文本框 6"/>
            <p:cNvSpPr txBox="1">
              <a:spLocks noChangeArrowheads="1"/>
            </p:cNvSpPr>
            <p:nvPr/>
          </p:nvSpPr>
          <p:spPr bwMode="auto">
            <a:xfrm>
              <a:off x="7221403" y="3901448"/>
              <a:ext cx="1270000" cy="42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高效研读</a:t>
              </a:r>
              <a:endPara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6"/>
            <p:cNvSpPr txBox="1">
              <a:spLocks noChangeArrowheads="1"/>
            </p:cNvSpPr>
            <p:nvPr/>
          </p:nvSpPr>
          <p:spPr bwMode="auto">
            <a:xfrm>
              <a:off x="6319498" y="3871052"/>
              <a:ext cx="857927" cy="74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265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4265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221403" y="4279555"/>
              <a:ext cx="2582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结构式阅读 批判式阅读 拓展式阅读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9" name="学论网--www.xuelun.me"/>
          <p:cNvSpPr/>
          <p:nvPr/>
        </p:nvSpPr>
        <p:spPr bwMode="auto">
          <a:xfrm>
            <a:off x="1353319" y="2981348"/>
            <a:ext cx="2234330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735" b="1" kern="100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Times New Roman" panose="02020603050405020304" pitchFamily="18" charset="0"/>
              </a:rPr>
              <a:t>目  录</a:t>
            </a:r>
            <a:endParaRPr lang="en-US" altLang="zh-CN" sz="3735" b="1" kern="100" dirty="0">
              <a:solidFill>
                <a:schemeClr val="bg1"/>
              </a:solidFill>
              <a:latin typeface="+mj-lt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735" b="1" kern="100" dirty="0">
                <a:solidFill>
                  <a:schemeClr val="bg1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CONTENTS</a:t>
            </a:r>
            <a:endParaRPr lang="zh-CN" altLang="en-US" sz="3735" b="1" kern="100" dirty="0">
              <a:solidFill>
                <a:schemeClr val="bg1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978201" y="1724629"/>
            <a:ext cx="19200" cy="39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4A66A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学论网--www.xuelun.me"/>
          <p:cNvSpPr/>
          <p:nvPr/>
        </p:nvSpPr>
        <p:spPr>
          <a:xfrm>
            <a:off x="12096000" y="1724629"/>
            <a:ext cx="96000" cy="39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4" name="组合 13"/>
          <p:cNvGrpSpPr/>
          <p:nvPr/>
        </p:nvGrpSpPr>
        <p:grpSpPr>
          <a:xfrm>
            <a:off x="6428266" y="1780305"/>
            <a:ext cx="3003755" cy="868878"/>
            <a:chOff x="6319498" y="3871052"/>
            <a:chExt cx="3003755" cy="868878"/>
          </a:xfrm>
        </p:grpSpPr>
        <p:sp>
          <p:nvSpPr>
            <p:cNvPr id="15" name="文本框 6"/>
            <p:cNvSpPr txBox="1">
              <a:spLocks noChangeArrowheads="1"/>
            </p:cNvSpPr>
            <p:nvPr/>
          </p:nvSpPr>
          <p:spPr bwMode="auto">
            <a:xfrm>
              <a:off x="7221403" y="3901448"/>
              <a:ext cx="1270000" cy="42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科研选题</a:t>
              </a:r>
              <a:endPara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6"/>
            <p:cNvSpPr txBox="1">
              <a:spLocks noChangeArrowheads="1"/>
            </p:cNvSpPr>
            <p:nvPr/>
          </p:nvSpPr>
          <p:spPr bwMode="auto">
            <a:xfrm>
              <a:off x="6319498" y="3871052"/>
              <a:ext cx="857927" cy="74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265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4265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21403" y="4279555"/>
              <a:ext cx="210185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找寻方向 资源获取 检索技巧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28266" y="3787103"/>
            <a:ext cx="2407445" cy="869950"/>
            <a:chOff x="6319498" y="3871052"/>
            <a:chExt cx="2407445" cy="870168"/>
          </a:xfrm>
        </p:grpSpPr>
        <p:sp>
          <p:nvSpPr>
            <p:cNvPr id="19" name="文本框 6"/>
            <p:cNvSpPr txBox="1">
              <a:spLocks noChangeArrowheads="1"/>
            </p:cNvSpPr>
            <p:nvPr/>
          </p:nvSpPr>
          <p:spPr bwMode="auto">
            <a:xfrm>
              <a:off x="7221403" y="3901448"/>
              <a:ext cx="1270000" cy="42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成果创作</a:t>
              </a:r>
              <a:endPara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6"/>
            <p:cNvSpPr txBox="1">
              <a:spLocks noChangeArrowheads="1"/>
            </p:cNvSpPr>
            <p:nvPr/>
          </p:nvSpPr>
          <p:spPr bwMode="auto">
            <a:xfrm>
              <a:off x="6319498" y="3871052"/>
              <a:ext cx="857927" cy="74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265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4265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221403" y="4279555"/>
              <a:ext cx="15055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 论文投稿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28266" y="4791038"/>
            <a:ext cx="2349070" cy="868680"/>
            <a:chOff x="6319498" y="3871052"/>
            <a:chExt cx="2349070" cy="868878"/>
          </a:xfrm>
        </p:grpSpPr>
        <p:sp>
          <p:nvSpPr>
            <p:cNvPr id="4" name="文本框 6"/>
            <p:cNvSpPr txBox="1">
              <a:spLocks noChangeArrowheads="1"/>
            </p:cNvSpPr>
            <p:nvPr/>
          </p:nvSpPr>
          <p:spPr bwMode="auto">
            <a:xfrm>
              <a:off x="7221403" y="3901448"/>
              <a:ext cx="1270000" cy="42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选刊投稿</a:t>
              </a:r>
              <a:endPara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6319498" y="3871052"/>
              <a:ext cx="852170" cy="74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265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4265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21403" y="4279555"/>
              <a:ext cx="144716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期刊选择 精准投稿 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9" grpId="0"/>
      <p:bldP spid="45" grpId="0" animBg="1"/>
      <p:bldP spid="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" y="1126677"/>
            <a:ext cx="121920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663082" y="5065937"/>
            <a:ext cx="3127701" cy="1436334"/>
          </a:xfrm>
          <a:prstGeom prst="irregularSeal1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方正剪纸简体" panose="03000509000000000000" pitchFamily="65" charset="-122"/>
                <a:ea typeface="方正剪纸简体" panose="03000509000000000000" pitchFamily="65" charset="-122"/>
              </a:rPr>
              <a:t>耗时、难坚持</a:t>
            </a:r>
            <a:endParaRPr lang="en-US" altLang="zh-CN" sz="1400" b="1" dirty="0"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60582" y="250502"/>
            <a:ext cx="5943600" cy="759172"/>
            <a:chOff x="431800" y="290976"/>
            <a:chExt cx="5943600" cy="759172"/>
          </a:xfrm>
        </p:grpSpPr>
        <p:sp>
          <p:nvSpPr>
            <p:cNvPr id="1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高效文献阅读的方法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13453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800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Research Learning Platform</a:t>
              </a:r>
              <a:endParaRPr lang="en-US" altLang="zh-CN" sz="1200" spc="100" dirty="0">
                <a:solidFill>
                  <a:srgbClr val="A4A4A4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99742" y="1020603"/>
            <a:ext cx="411734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高效</a:t>
            </a:r>
            <a:r>
              <a:rPr lang="zh-CN" altLang="en-US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en-US" altLang="zh-CN" sz="24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-</a:t>
            </a:r>
            <a:r>
              <a:rPr lang="zh-CN" altLang="en-US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特定学者的研究内容学习</a:t>
            </a:r>
            <a:endParaRPr lang="en-US" altLang="zh-CN" sz="24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-</a:t>
            </a:r>
            <a:r>
              <a:rPr lang="zh-CN" altLang="en-US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经典文献的研学</a:t>
            </a:r>
            <a:endParaRPr lang="en-US" altLang="zh-CN" sz="24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-</a:t>
            </a:r>
            <a:r>
              <a:rPr lang="zh-CN" altLang="en-US" sz="24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最新文献的学习</a:t>
            </a:r>
            <a:endParaRPr lang="en-US" altLang="zh-CN" sz="24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\Users\Administrator\Desktop\10.pn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3246" y="1105853"/>
            <a:ext cx="11745507" cy="46462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192121" y="5034317"/>
            <a:ext cx="5444562" cy="674430"/>
            <a:chOff x="282957" y="5266860"/>
            <a:chExt cx="7533147" cy="203163"/>
          </a:xfrm>
        </p:grpSpPr>
        <p:sp>
          <p:nvSpPr>
            <p:cNvPr id="20" name="矩形 19"/>
            <p:cNvSpPr/>
            <p:nvPr/>
          </p:nvSpPr>
          <p:spPr>
            <a:xfrm>
              <a:off x="282957" y="5266860"/>
              <a:ext cx="5102033" cy="13907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1" name="矩形 15"/>
            <p:cNvSpPr>
              <a:spLocks noChangeArrowheads="1"/>
            </p:cNvSpPr>
            <p:nvPr/>
          </p:nvSpPr>
          <p:spPr bwMode="auto">
            <a:xfrm flipH="1">
              <a:off x="6144099" y="5266860"/>
              <a:ext cx="1672005" cy="203163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第一步</a:t>
              </a:r>
              <a:endParaRPr lang="zh-CN" altLang="en-US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5" name="图片 4" descr="C:\Users\Administrator\Desktop\11.png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735" y="1036320"/>
            <a:ext cx="10933430" cy="52952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3823" y="1988410"/>
            <a:ext cx="10106660" cy="4444365"/>
            <a:chOff x="214458" y="1686150"/>
            <a:chExt cx="10106660" cy="4444365"/>
          </a:xfrm>
        </p:grpSpPr>
        <p:sp>
          <p:nvSpPr>
            <p:cNvPr id="23" name="矩形 22"/>
            <p:cNvSpPr/>
            <p:nvPr/>
          </p:nvSpPr>
          <p:spPr>
            <a:xfrm>
              <a:off x="214458" y="5875245"/>
              <a:ext cx="850900" cy="25527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075643" y="1686150"/>
              <a:ext cx="7499985" cy="166941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6" name="矩形 15"/>
            <p:cNvSpPr>
              <a:spLocks noChangeArrowheads="1"/>
            </p:cNvSpPr>
            <p:nvPr/>
          </p:nvSpPr>
          <p:spPr bwMode="auto">
            <a:xfrm flipH="1">
              <a:off x="6754323" y="3429225"/>
              <a:ext cx="3566795" cy="1555115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专：点击作者，阅读相关领域作者文献；</a:t>
              </a:r>
              <a:endParaRPr lang="zh-CN" altLang="en-US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12.png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6205" y="863283"/>
            <a:ext cx="10557135" cy="513143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191260" y="875665"/>
            <a:ext cx="10593070" cy="5284470"/>
            <a:chOff x="796043" y="-666338"/>
            <a:chExt cx="11116038" cy="5284553"/>
          </a:xfrm>
        </p:grpSpPr>
        <p:sp>
          <p:nvSpPr>
            <p:cNvPr id="17" name="矩形 16"/>
            <p:cNvSpPr/>
            <p:nvPr/>
          </p:nvSpPr>
          <p:spPr>
            <a:xfrm>
              <a:off x="796043" y="1735603"/>
              <a:ext cx="1417400" cy="2250142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475243" y="-666338"/>
              <a:ext cx="8918418" cy="5284553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 flipH="1">
              <a:off x="7483219" y="1592728"/>
              <a:ext cx="4428862" cy="1808257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典：关注高被引文献；</a:t>
              </a:r>
              <a:endParaRPr lang="en-US" altLang="zh-CN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        顶级期刊的文献；</a:t>
              </a:r>
              <a:endParaRPr lang="zh-CN" altLang="en-US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13.pn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194" y="494030"/>
            <a:ext cx="12019612" cy="58699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66789" y="730885"/>
            <a:ext cx="10603235" cy="3315187"/>
            <a:chOff x="189618" y="-811044"/>
            <a:chExt cx="10603235" cy="3315187"/>
          </a:xfrm>
        </p:grpSpPr>
        <p:sp>
          <p:nvSpPr>
            <p:cNvPr id="17" name="矩形 16"/>
            <p:cNvSpPr/>
            <p:nvPr/>
          </p:nvSpPr>
          <p:spPr>
            <a:xfrm>
              <a:off x="189618" y="992094"/>
              <a:ext cx="1166388" cy="376517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1935233" y="-811044"/>
              <a:ext cx="7294245" cy="165417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2" name="矩形 15"/>
            <p:cNvSpPr>
              <a:spLocks noChangeArrowheads="1"/>
            </p:cNvSpPr>
            <p:nvPr/>
          </p:nvSpPr>
          <p:spPr bwMode="auto">
            <a:xfrm flipH="1">
              <a:off x="6819178" y="809811"/>
              <a:ext cx="3973675" cy="1694332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新：阅读近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3-5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年文献；</a:t>
              </a:r>
              <a:endParaRPr lang="en-US" altLang="zh-CN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注重文献订阅；</a:t>
              </a:r>
              <a:endParaRPr lang="zh-CN" altLang="en-US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学论网--www.xuelun.me"/>
          <p:cNvSpPr/>
          <p:nvPr/>
        </p:nvSpPr>
        <p:spPr>
          <a:xfrm>
            <a:off x="0" y="250900"/>
            <a:ext cx="224493" cy="642367"/>
          </a:xfrm>
          <a:prstGeom prst="rect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稻壳儿春秋广告/盗版必究        原创来源：http://chn.docer.com/works?userid=199329941#!/work_time"/>
          <p:cNvSpPr txBox="1"/>
          <p:nvPr/>
        </p:nvSpPr>
        <p:spPr>
          <a:xfrm>
            <a:off x="960755" y="250190"/>
            <a:ext cx="5943600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rPr>
              <a:t>高效文献阅读的方法</a:t>
            </a:r>
            <a:r>
              <a:rPr lang="en-US" altLang="zh-CN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rPr>
              <a:t>结构式阅读</a:t>
            </a:r>
            <a:endParaRPr lang="zh-CN" altLang="en-US" sz="2400" b="1" dirty="0">
              <a:solidFill>
                <a:srgbClr val="4A66A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C:\Users\Luvian\Desktop\44.png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5310" y="1108710"/>
            <a:ext cx="10608310" cy="479298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781146" y="1133418"/>
            <a:ext cx="9294803" cy="4616450"/>
            <a:chOff x="2386046" y="-408512"/>
            <a:chExt cx="9294803" cy="4616450"/>
          </a:xfrm>
        </p:grpSpPr>
        <p:sp>
          <p:nvSpPr>
            <p:cNvPr id="15" name="矩形 14"/>
            <p:cNvSpPr/>
            <p:nvPr/>
          </p:nvSpPr>
          <p:spPr>
            <a:xfrm>
              <a:off x="2386046" y="-408512"/>
              <a:ext cx="5575935" cy="46164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 flipH="1">
              <a:off x="7962017" y="-361578"/>
              <a:ext cx="3718832" cy="1808257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第一步（</a:t>
              </a:r>
              <a:r>
                <a:rPr lang="en-US" altLang="zh-CN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10%</a:t>
              </a: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）：依次阅读题目、关键词、摘要、结论；了解研究背景、解决的问题、创新点。</a:t>
              </a:r>
              <a:endParaRPr lang="zh-CN" altLang="en-US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17" name="矩形: 圆角 16"/>
          <p:cNvSpPr/>
          <p:nvPr/>
        </p:nvSpPr>
        <p:spPr>
          <a:xfrm>
            <a:off x="3235282" y="0"/>
            <a:ext cx="5121835" cy="914400"/>
          </a:xfrm>
          <a:prstGeom prst="round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【</a:t>
            </a:r>
            <a:r>
              <a:rPr lang="zh-CN" altLang="en-US" sz="2800" b="1" dirty="0"/>
              <a:t>二八原则的阅读法</a:t>
            </a:r>
            <a:r>
              <a:rPr lang="en-US" altLang="zh-CN" sz="2800" b="1" dirty="0"/>
              <a:t>】</a:t>
            </a:r>
            <a:endParaRPr lang="en-US" altLang="zh-C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60582" y="250502"/>
            <a:ext cx="5943600" cy="759172"/>
            <a:chOff x="431800" y="290976"/>
            <a:chExt cx="5943600" cy="759172"/>
          </a:xfrm>
        </p:grpSpPr>
        <p:sp>
          <p:nvSpPr>
            <p:cNvPr id="1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高效文献阅读的方法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结构式阅读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13453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800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Research Learning Platform</a:t>
              </a:r>
              <a:endParaRPr lang="en-US" altLang="zh-CN" sz="1200" spc="100" dirty="0">
                <a:solidFill>
                  <a:srgbClr val="A4A4A4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5" name="图片 4" descr="C:\Users\Luvian\Desktop\44.png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0805" y="1096010"/>
            <a:ext cx="11169015" cy="504634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9337" y="841327"/>
            <a:ext cx="7598592" cy="4664075"/>
            <a:chOff x="-341312" y="-706579"/>
            <a:chExt cx="7598592" cy="4664075"/>
          </a:xfrm>
        </p:grpSpPr>
        <p:sp>
          <p:nvSpPr>
            <p:cNvPr id="12" name="矩形 11"/>
            <p:cNvSpPr/>
            <p:nvPr/>
          </p:nvSpPr>
          <p:spPr>
            <a:xfrm>
              <a:off x="-341312" y="-16969"/>
              <a:ext cx="2277745" cy="397446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5" name="矩形 15"/>
            <p:cNvSpPr>
              <a:spLocks noChangeArrowheads="1"/>
            </p:cNvSpPr>
            <p:nvPr/>
          </p:nvSpPr>
          <p:spPr bwMode="auto">
            <a:xfrm flipH="1">
              <a:off x="3155763" y="-706579"/>
              <a:ext cx="4101517" cy="1489498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第二步（</a:t>
              </a:r>
              <a:r>
                <a:rPr lang="en-US" altLang="zh-CN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10%</a:t>
              </a: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）：泛读全文，浏览左侧的目录章节，快速了解该本文的整体研究脉络；学会筛选阅读。</a:t>
              </a:r>
              <a:endParaRPr lang="zh-CN" altLang="en-US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6" y="462048"/>
            <a:ext cx="802911" cy="6601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22" y="2778742"/>
            <a:ext cx="5033978" cy="3699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60582" y="250502"/>
            <a:ext cx="5943600" cy="759172"/>
            <a:chOff x="431800" y="290976"/>
            <a:chExt cx="5943600" cy="759172"/>
          </a:xfrm>
        </p:grpSpPr>
        <p:sp>
          <p:nvSpPr>
            <p:cNvPr id="10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高效文献阅读的方法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结构式阅读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431800" y="713453"/>
              <a:ext cx="4790261" cy="33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685800">
                <a:lnSpc>
                  <a:spcPct val="150000"/>
                </a:lnSpc>
                <a:spcBef>
                  <a:spcPts val="900"/>
                </a:spcBef>
                <a:defRPr/>
              </a:pPr>
              <a:r>
                <a: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Research Learning Platform</a:t>
              </a:r>
              <a:endParaRPr lang="en-US" altLang="zh-CN" sz="1200" spc="100" dirty="0">
                <a:solidFill>
                  <a:srgbClr val="A4A4A4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C:\Users\Administrator\Desktop\14.png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200" y="908368"/>
            <a:ext cx="12039600" cy="5041265"/>
          </a:xfrm>
          <a:prstGeom prst="rect">
            <a:avLst/>
          </a:prstGeom>
        </p:spPr>
      </p:pic>
      <p:sp>
        <p:nvSpPr>
          <p:cNvPr id="17" name="矩形 15"/>
          <p:cNvSpPr>
            <a:spLocks noChangeArrowheads="1"/>
          </p:cNvSpPr>
          <p:nvPr/>
        </p:nvSpPr>
        <p:spPr bwMode="auto">
          <a:xfrm flipH="1">
            <a:off x="8407236" y="931979"/>
            <a:ext cx="3745427" cy="2319221"/>
          </a:xfrm>
          <a:prstGeom prst="wedgeRoundRectCallout">
            <a:avLst>
              <a:gd name="adj1" fmla="val 76844"/>
              <a:gd name="adj2" fmla="val 1211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第三步（</a:t>
            </a:r>
            <a:r>
              <a:rPr lang="en-US" altLang="zh-CN" sz="1600" b="1" noProof="1">
                <a:solidFill>
                  <a:prstClr val="white"/>
                </a:solidFill>
                <a:ea typeface="微软雅黑" panose="020B0503020204020204" charset="-122"/>
              </a:rPr>
              <a:t>80%</a:t>
            </a: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）：</a:t>
            </a:r>
            <a:endParaRPr lang="en-US" altLang="zh-CN" sz="1600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①浏览文中图表、以及前后讨论部分；</a:t>
            </a:r>
            <a:endParaRPr lang="en-US" altLang="zh-CN" sz="1600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②阅读引言，了解研究背景，以及工作重点；</a:t>
            </a:r>
            <a:endParaRPr lang="en-US" altLang="zh-CN" sz="1600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③</a:t>
            </a:r>
            <a:r>
              <a:rPr lang="zh-CN" altLang="en-US" sz="16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charset="-122"/>
              </a:rPr>
              <a:t>精读结果与讨论</a:t>
            </a:r>
            <a:endParaRPr lang="en-US" altLang="zh-CN" sz="1600" b="1" noProof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④实验部分</a:t>
            </a:r>
            <a:r>
              <a:rPr lang="en-US" altLang="zh-CN" sz="1600" b="1" noProof="1">
                <a:solidFill>
                  <a:prstClr val="white"/>
                </a:solidFill>
                <a:ea typeface="微软雅黑" panose="020B0503020204020204" charset="-122"/>
              </a:rPr>
              <a:t>,</a:t>
            </a: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学习实验方法</a:t>
            </a:r>
            <a:endParaRPr lang="zh-CN" altLang="en-US" sz="1600" b="1" noProof="1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1087" y="1403013"/>
            <a:ext cx="8264525" cy="4669790"/>
            <a:chOff x="39337" y="1371263"/>
            <a:chExt cx="8264525" cy="4669790"/>
          </a:xfrm>
        </p:grpSpPr>
        <p:sp>
          <p:nvSpPr>
            <p:cNvPr id="16" name="矩形 15"/>
            <p:cNvSpPr/>
            <p:nvPr/>
          </p:nvSpPr>
          <p:spPr>
            <a:xfrm>
              <a:off x="39337" y="1672253"/>
              <a:ext cx="2357755" cy="413448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883502" y="1371263"/>
              <a:ext cx="5420360" cy="241046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527902" y="4271943"/>
              <a:ext cx="5719445" cy="176911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22" name="矩形 21"/>
          <p:cNvSpPr/>
          <p:nvPr/>
        </p:nvSpPr>
        <p:spPr>
          <a:xfrm>
            <a:off x="2444115" y="1306195"/>
            <a:ext cx="5943600" cy="545909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稻壳儿春秋广告/盗版必究        原创来源：http://chn.docer.com/works?userid=199329941#!/work_time"/>
          <p:cNvSpPr txBox="1"/>
          <p:nvPr/>
        </p:nvSpPr>
        <p:spPr>
          <a:xfrm>
            <a:off x="960755" y="250190"/>
            <a:ext cx="5943600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rPr>
              <a:t>文献笔记的重要性</a:t>
            </a:r>
            <a:endParaRPr lang="zh-CN" altLang="en-US" sz="2400" b="1" dirty="0">
              <a:solidFill>
                <a:srgbClr val="4A66A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8" y="1233487"/>
            <a:ext cx="30099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62060" y="1776977"/>
            <a:ext cx="6096000" cy="37312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读书莫要于笔记，朱子谓当如老吏断狱一字不放过，学者凡读书，必每句深求其故，以自出议论为主，久之触发自多，见地自进，始能贯串群书，自成条理。经学、子学尤要，</a:t>
            </a:r>
            <a:r>
              <a:rPr lang="zh-CN" altLang="en-US" sz="2000" b="1" dirty="0">
                <a:solidFill>
                  <a:srgbClr val="191919"/>
                </a:solidFill>
                <a:latin typeface="+mj-ea"/>
                <a:ea typeface="+mj-ea"/>
              </a:rPr>
              <a:t>无笔记则必不经心，不经心则虽读犹不读而已</a:t>
            </a: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。</a:t>
            </a:r>
            <a:endParaRPr lang="en-US" altLang="zh-CN" sz="2000" dirty="0">
              <a:solidFill>
                <a:srgbClr val="19191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什么方法呢？极笨极麻烦的，</a:t>
            </a:r>
            <a:r>
              <a:rPr lang="zh-CN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抄录或笔记</a:t>
            </a:r>
            <a:endParaRPr lang="en-US" altLang="zh-CN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dirty="0">
                <a:solidFill>
                  <a:srgbClr val="191919"/>
                </a:solidFill>
                <a:latin typeface="+mj-ea"/>
                <a:ea typeface="+mj-ea"/>
              </a:rPr>
              <a:t>——</a:t>
            </a: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梁启超</a:t>
            </a:r>
            <a:r>
              <a:rPr lang="en-US" altLang="zh-CN" sz="2000" dirty="0">
                <a:solidFill>
                  <a:srgbClr val="191919"/>
                </a:solidFill>
                <a:latin typeface="+mj-ea"/>
                <a:ea typeface="+mj-ea"/>
              </a:rPr>
              <a:t>《</a:t>
            </a: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读书分月课程</a:t>
            </a:r>
            <a:r>
              <a:rPr lang="en-US" altLang="zh-CN" sz="2000" dirty="0">
                <a:solidFill>
                  <a:srgbClr val="191919"/>
                </a:solidFill>
                <a:latin typeface="+mj-ea"/>
                <a:ea typeface="+mj-ea"/>
              </a:rPr>
              <a:t>·</a:t>
            </a:r>
            <a:r>
              <a:rPr lang="zh-CN" altLang="en-US" sz="2000" dirty="0">
                <a:solidFill>
                  <a:srgbClr val="191919"/>
                </a:solidFill>
                <a:latin typeface="+mj-ea"/>
                <a:ea typeface="+mj-ea"/>
              </a:rPr>
              <a:t>学要十五则</a:t>
            </a:r>
            <a:r>
              <a:rPr lang="en-US" altLang="zh-CN" sz="2000" dirty="0">
                <a:solidFill>
                  <a:srgbClr val="191919"/>
                </a:solidFill>
                <a:latin typeface="+mj-ea"/>
                <a:ea typeface="+mj-ea"/>
              </a:rPr>
              <a:t>》</a:t>
            </a:r>
            <a:endParaRPr lang="en-US" altLang="zh-CN" sz="2000" dirty="0">
              <a:solidFill>
                <a:srgbClr val="191919"/>
              </a:solidFill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endParaRPr lang="zh-CN" altLang="en-US" sz="2000" dirty="0"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高效阅读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批判式阅读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66188" y="1278320"/>
            <a:ext cx="9864498" cy="4610635"/>
            <a:chOff x="1176541" y="1690696"/>
            <a:chExt cx="9864498" cy="4610635"/>
          </a:xfrm>
        </p:grpSpPr>
        <p:sp>
          <p:nvSpPr>
            <p:cNvPr id="10" name="TextBox 36"/>
            <p:cNvSpPr txBox="1"/>
            <p:nvPr/>
          </p:nvSpPr>
          <p:spPr bwMode="auto">
            <a:xfrm>
              <a:off x="8660676" y="1690696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整理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任意多边形 3"/>
            <p:cNvSpPr/>
            <p:nvPr/>
          </p:nvSpPr>
          <p:spPr>
            <a:xfrm>
              <a:off x="1490679" y="4195130"/>
              <a:ext cx="1352190" cy="1817427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灵感启发、方法、亮点、不足、观点、标注、标签</a:t>
              </a:r>
              <a:endParaRPr lang="zh-CN" altLang="en-US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2727638" y="3539809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13" name="L 形 12"/>
            <p:cNvSpPr/>
            <p:nvPr/>
          </p:nvSpPr>
          <p:spPr>
            <a:xfrm rot="5400000">
              <a:off x="3633211" y="3129196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BBC7E7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任意多边形 6"/>
            <p:cNvSpPr/>
            <p:nvPr/>
          </p:nvSpPr>
          <p:spPr>
            <a:xfrm>
              <a:off x="3402875" y="3703002"/>
              <a:ext cx="1635453" cy="1874998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重要的句子、观点、语言表述、专业词汇、翻译对照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4729752" y="3088626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16" name="L 形 15"/>
            <p:cNvSpPr/>
            <p:nvPr/>
          </p:nvSpPr>
          <p:spPr>
            <a:xfrm rot="5400000">
              <a:off x="5635325" y="2678013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BBC7E7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任意多边形 9"/>
            <p:cNvSpPr/>
            <p:nvPr/>
          </p:nvSpPr>
          <p:spPr>
            <a:xfrm>
              <a:off x="5434961" y="3251819"/>
              <a:ext cx="1635453" cy="3049512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数据处理方法？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数据分析工具？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做图工具？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呈现形式？</a:t>
              </a:r>
              <a:endParaRPr lang="en-US" altLang="zh-CN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l" defTabSz="4000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kern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作用和意义？</a:t>
              </a:r>
              <a:endParaRPr lang="zh-CN" altLang="en-US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6731867" y="2637442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19" name="L 形 18"/>
            <p:cNvSpPr/>
            <p:nvPr/>
          </p:nvSpPr>
          <p:spPr>
            <a:xfrm rot="5400000">
              <a:off x="7637439" y="2226830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BBC7E7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任意多边形 12"/>
            <p:cNvSpPr/>
            <p:nvPr/>
          </p:nvSpPr>
          <p:spPr>
            <a:xfrm>
              <a:off x="7407103" y="2800636"/>
              <a:ext cx="1635453" cy="1305551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kern="1200"/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8733981" y="2186259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L 形 21"/>
            <p:cNvSpPr/>
            <p:nvPr/>
          </p:nvSpPr>
          <p:spPr>
            <a:xfrm rot="5400000">
              <a:off x="9639553" y="1775647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BBC7E7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23" name="任意多边形 15"/>
            <p:cNvSpPr/>
            <p:nvPr/>
          </p:nvSpPr>
          <p:spPr>
            <a:xfrm>
              <a:off x="9409217" y="2349453"/>
              <a:ext cx="1433880" cy="1305551"/>
            </a:xfrm>
            <a:custGeom>
              <a:avLst/>
              <a:gdLst>
                <a:gd name="connsiteX0" fmla="*/ 0 w 1489405"/>
                <a:gd name="connsiteY0" fmla="*/ 0 h 1305551"/>
                <a:gd name="connsiteX1" fmla="*/ 1489405 w 1489405"/>
                <a:gd name="connsiteY1" fmla="*/ 0 h 1305551"/>
                <a:gd name="connsiteX2" fmla="*/ 1489405 w 1489405"/>
                <a:gd name="connsiteY2" fmla="*/ 1305551 h 1305551"/>
                <a:gd name="connsiteX3" fmla="*/ 0 w 1489405"/>
                <a:gd name="connsiteY3" fmla="*/ 1305551 h 1305551"/>
                <a:gd name="connsiteX4" fmla="*/ 0 w 1489405"/>
                <a:gd name="connsiteY4" fmla="*/ 0 h 130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405" h="1305551">
                  <a:moveTo>
                    <a:pt x="0" y="0"/>
                  </a:moveTo>
                  <a:lnTo>
                    <a:pt x="1489405" y="0"/>
                  </a:lnTo>
                  <a:lnTo>
                    <a:pt x="1489405" y="1305551"/>
                  </a:lnTo>
                  <a:lnTo>
                    <a:pt x="0" y="13055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900" kern="1200"/>
            </a:p>
          </p:txBody>
        </p:sp>
        <p:sp>
          <p:nvSpPr>
            <p:cNvPr id="24" name="TextBox 36"/>
            <p:cNvSpPr txBox="1"/>
            <p:nvPr/>
          </p:nvSpPr>
          <p:spPr bwMode="auto">
            <a:xfrm>
              <a:off x="2752951" y="3019655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摘录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TextBox 36"/>
            <p:cNvSpPr txBox="1"/>
            <p:nvPr/>
          </p:nvSpPr>
          <p:spPr bwMode="auto">
            <a:xfrm>
              <a:off x="1491540" y="3392835"/>
              <a:ext cx="1117179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笔记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TextBox 36"/>
            <p:cNvSpPr txBox="1"/>
            <p:nvPr/>
          </p:nvSpPr>
          <p:spPr bwMode="auto">
            <a:xfrm>
              <a:off x="6792001" y="2090741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讨论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TextBox 36"/>
            <p:cNvSpPr txBox="1"/>
            <p:nvPr/>
          </p:nvSpPr>
          <p:spPr bwMode="auto">
            <a:xfrm>
              <a:off x="5438518" y="2598232"/>
              <a:ext cx="1840788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图表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TextBox 36"/>
            <p:cNvSpPr txBox="1"/>
            <p:nvPr/>
          </p:nvSpPr>
          <p:spPr bwMode="auto">
            <a:xfrm>
              <a:off x="7503141" y="3545848"/>
              <a:ext cx="1840788" cy="421423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9370956" y="2299971"/>
              <a:ext cx="133804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研究思路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研究方法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写作思路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笔记素材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21706" y="2774445"/>
              <a:ext cx="2005093" cy="874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结果分析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结论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L 形 30"/>
            <p:cNvSpPr/>
            <p:nvPr/>
          </p:nvSpPr>
          <p:spPr>
            <a:xfrm rot="5400000">
              <a:off x="1586577" y="3557235"/>
              <a:ext cx="991450" cy="1811522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BBC7E7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6"/>
            <p:cNvSpPr txBox="1"/>
            <p:nvPr/>
          </p:nvSpPr>
          <p:spPr bwMode="auto">
            <a:xfrm>
              <a:off x="8660676" y="1690697"/>
              <a:ext cx="2109117" cy="583892"/>
            </a:xfrm>
            <a:prstGeom prst="rect">
              <a:avLst/>
            </a:prstGeom>
          </p:spPr>
          <p:txBody>
            <a:bodyPr wrap="none" lIns="0" tIns="0" rIns="384000" bIns="0" anchor="ctr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/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整理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10725418" y="1814391"/>
              <a:ext cx="308575" cy="281019"/>
            </a:xfrm>
            <a:prstGeom prst="triangle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传统阅读笔记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1643347" y="2190703"/>
            <a:ext cx="1991470" cy="306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865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笔记混乱</a:t>
            </a:r>
            <a:endParaRPr lang="en-US" altLang="zh-CN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865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素材摘抄繁琐</a:t>
            </a:r>
            <a:endParaRPr lang="zh-CN" altLang="en-US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865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整理笔记费时</a:t>
            </a:r>
            <a:endParaRPr lang="en-US" altLang="zh-CN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865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学习效率低</a:t>
            </a:r>
            <a:endParaRPr lang="en-US" altLang="zh-CN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endParaRPr lang="en-US" altLang="zh-CN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1865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笔记摘抄太多写作时找不到</a:t>
            </a:r>
            <a:endParaRPr lang="en-US" altLang="zh-CN" sz="1865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47" y="27221"/>
            <a:ext cx="4711900" cy="674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学论网--www.xuelun.me"/>
          <p:cNvSpPr/>
          <p:nvPr/>
        </p:nvSpPr>
        <p:spPr>
          <a:xfrm>
            <a:off x="2040813" y="3166913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zh-CN" altLang="en-US" sz="2800" dirty="0">
                <a:solidFill>
                  <a:prstClr val="white"/>
                </a:solidFill>
                <a:latin typeface="等线" panose="02010600030101010101" pitchFamily="2" charset="-122"/>
              </a:rPr>
              <a:t>找寻方向 资源获取 </a:t>
            </a:r>
            <a:endParaRPr lang="zh-CN" altLang="en-US" sz="2800" dirty="0">
              <a:solidFill>
                <a:prstClr val="white"/>
              </a:solidFill>
              <a:latin typeface="等线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658490" y="1114491"/>
            <a:ext cx="0" cy="4629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883487" y="2705248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800" b="1" dirty="0">
                <a:solidFill>
                  <a:schemeClr val="bg1"/>
                </a:solidFill>
                <a:latin typeface="方正新舒体简体" panose="02010601030101010101" pitchFamily="2" charset="-122"/>
                <a:ea typeface="方正新舒体简体" panose="02010601030101010101" pitchFamily="2" charset="-122"/>
              </a:rPr>
              <a:t>科研选题</a:t>
            </a:r>
            <a:endParaRPr lang="zh-CN" altLang="en-US" sz="8800" b="1" dirty="0">
              <a:solidFill>
                <a:schemeClr val="bg1"/>
              </a:solidFill>
              <a:latin typeface="方正新舒体简体" panose="02010601030101010101" pitchFamily="2" charset="-122"/>
              <a:ea typeface="方正新舒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高效阅读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批判式阅读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34" name="图片 33" descr="C:\Users\Luvian\Desktop\55.png5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9016" y="1499506"/>
            <a:ext cx="9618345" cy="4532630"/>
          </a:xfrm>
          <a:prstGeom prst="rect">
            <a:avLst/>
          </a:prstGeom>
        </p:spPr>
      </p:pic>
      <p:pic>
        <p:nvPicPr>
          <p:cNvPr id="35" name="图片 34" descr="C:\Users\Luvian\Desktop\99.png9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33291" y="1123268"/>
            <a:ext cx="4001135" cy="528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组合 36"/>
          <p:cNvGrpSpPr/>
          <p:nvPr/>
        </p:nvGrpSpPr>
        <p:grpSpPr>
          <a:xfrm>
            <a:off x="3720098" y="1695935"/>
            <a:ext cx="7199630" cy="1443966"/>
            <a:chOff x="3720098" y="1695935"/>
            <a:chExt cx="7199630" cy="1443966"/>
          </a:xfrm>
        </p:grpSpPr>
        <p:sp>
          <p:nvSpPr>
            <p:cNvPr id="38" name="矩形 15"/>
            <p:cNvSpPr>
              <a:spLocks noChangeArrowheads="1"/>
            </p:cNvSpPr>
            <p:nvPr/>
          </p:nvSpPr>
          <p:spPr bwMode="auto">
            <a:xfrm>
              <a:off x="3720098" y="1695935"/>
              <a:ext cx="3340996" cy="920377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及时总结记录：章节主旨、疑问、个人想法、类似观点等</a:t>
              </a:r>
              <a:endParaRPr lang="en-US" altLang="zh-CN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475488" y="1903556"/>
              <a:ext cx="3444240" cy="123634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142319" y="3415814"/>
            <a:ext cx="5058895" cy="738840"/>
            <a:chOff x="5224744" y="6576472"/>
            <a:chExt cx="5058895" cy="738840"/>
          </a:xfrm>
        </p:grpSpPr>
        <p:sp>
          <p:nvSpPr>
            <p:cNvPr id="41" name="矩形 15"/>
            <p:cNvSpPr>
              <a:spLocks noChangeArrowheads="1"/>
            </p:cNvSpPr>
            <p:nvPr/>
          </p:nvSpPr>
          <p:spPr bwMode="auto">
            <a:xfrm>
              <a:off x="5224744" y="6576472"/>
              <a:ext cx="1820474" cy="738840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创建标签，</a:t>
              </a:r>
              <a:endParaRPr lang="en-US" altLang="zh-CN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笔记分类管理</a:t>
              </a:r>
              <a:endParaRPr lang="en-US" altLang="zh-CN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331262" y="6602361"/>
              <a:ext cx="2952377" cy="6487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高效阅读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批判式阅读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6" name="图片 15" descr="C:\Users\Administrator\Desktop\18.png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1290" y="1384337"/>
            <a:ext cx="12192000" cy="497268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15432" y="2847526"/>
            <a:ext cx="8487410" cy="2097741"/>
            <a:chOff x="4870513" y="3645646"/>
            <a:chExt cx="6832023" cy="2097741"/>
          </a:xfrm>
        </p:grpSpPr>
        <p:sp>
          <p:nvSpPr>
            <p:cNvPr id="18" name="矩形 15"/>
            <p:cNvSpPr>
              <a:spLocks noChangeArrowheads="1"/>
            </p:cNvSpPr>
            <p:nvPr/>
          </p:nvSpPr>
          <p:spPr bwMode="auto">
            <a:xfrm>
              <a:off x="4870513" y="4823010"/>
              <a:ext cx="1832813" cy="920377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笔记内容自动插入原文对应位置</a:t>
              </a:r>
              <a:endParaRPr lang="en-US" altLang="zh-CN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33327" y="3645646"/>
              <a:ext cx="4869209" cy="163766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高效阅读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批判式阅读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35710" y="1788160"/>
            <a:ext cx="9402445" cy="4334510"/>
            <a:chOff x="6665" y="2416"/>
            <a:chExt cx="12508" cy="5985"/>
          </a:xfrm>
        </p:grpSpPr>
        <p:grpSp>
          <p:nvGrpSpPr>
            <p:cNvPr id="10" name="组合 9"/>
            <p:cNvGrpSpPr/>
            <p:nvPr/>
          </p:nvGrpSpPr>
          <p:grpSpPr>
            <a:xfrm>
              <a:off x="6665" y="2416"/>
              <a:ext cx="12508" cy="5958"/>
              <a:chOff x="4740567" y="2931906"/>
              <a:chExt cx="6393427" cy="3783455"/>
            </a:xfrm>
          </p:grpSpPr>
          <p:sp>
            <p:nvSpPr>
              <p:cNvPr id="11" name="矩形 15"/>
              <p:cNvSpPr>
                <a:spLocks noChangeArrowheads="1"/>
              </p:cNvSpPr>
              <p:nvPr/>
            </p:nvSpPr>
            <p:spPr bwMode="auto">
              <a:xfrm>
                <a:off x="4740567" y="4823010"/>
                <a:ext cx="1962759" cy="1171738"/>
              </a:xfrm>
              <a:prstGeom prst="wedgeRoundRectCallout">
                <a:avLst>
                  <a:gd name="adj1" fmla="val 76844"/>
                  <a:gd name="adj2" fmla="val 12112"/>
                  <a:gd name="adj3" fmla="val 16667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fontAlgn="auto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prstClr val="white"/>
                    </a:solidFill>
                    <a:ea typeface="微软雅黑" panose="020B0503020204020204" charset="-122"/>
                  </a:rPr>
                  <a:t>文中笔记可通过多种方式进行整理、汇编</a:t>
                </a:r>
                <a:endParaRPr lang="en-US" altLang="zh-CN" sz="1800" b="1" noProof="1">
                  <a:solidFill>
                    <a:prstClr val="white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121771" y="2931906"/>
                <a:ext cx="4012223" cy="3783455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pic>
          <p:nvPicPr>
            <p:cNvPr id="2" name="图片 1" descr="P)@91CIWCLV6BG8(5_0DSDK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276" y="2469"/>
              <a:ext cx="7897" cy="59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7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高效阅读</a:t>
              </a:r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批判式阅读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9" name="图片 8" descr="C:\Users\Administrator\Desktop\20.png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324012"/>
            <a:ext cx="12192000" cy="56070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2765840"/>
            <a:ext cx="11605260" cy="2523336"/>
            <a:chOff x="0" y="2765840"/>
            <a:chExt cx="11605260" cy="2523336"/>
          </a:xfrm>
        </p:grpSpPr>
        <p:sp>
          <p:nvSpPr>
            <p:cNvPr id="11" name="矩形 15"/>
            <p:cNvSpPr>
              <a:spLocks noChangeArrowheads="1"/>
            </p:cNvSpPr>
            <p:nvPr/>
          </p:nvSpPr>
          <p:spPr bwMode="auto">
            <a:xfrm>
              <a:off x="0" y="3958444"/>
              <a:ext cx="2569814" cy="1330732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重要的文字、图表，点击“文摘”随时摘录；便于写作引用</a:t>
              </a:r>
              <a:endParaRPr lang="en-US" altLang="zh-CN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493770" y="2765840"/>
              <a:ext cx="8111490" cy="143129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805" y="1199515"/>
            <a:ext cx="3640455" cy="49047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471535" y="1187450"/>
            <a:ext cx="3672840" cy="311086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5" name="组合 4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7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高效阅读</a:t>
                </a:r>
                <a:r>
                  <a:rPr lang="en-US" altLang="zh-CN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-</a:t>
                </a:r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拓展式阅读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9" name="图片 8" descr="C:\Users\Luvian\Desktop\55.png5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5328" y="893445"/>
            <a:ext cx="10761345" cy="50711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190429" y="890168"/>
            <a:ext cx="6287135" cy="5143500"/>
            <a:chOff x="5190429" y="890168"/>
            <a:chExt cx="6287135" cy="5143500"/>
          </a:xfrm>
        </p:grpSpPr>
        <p:sp>
          <p:nvSpPr>
            <p:cNvPr id="12" name="矩形 15"/>
            <p:cNvSpPr>
              <a:spLocks noChangeArrowheads="1"/>
            </p:cNvSpPr>
            <p:nvPr/>
          </p:nvSpPr>
          <p:spPr bwMode="auto">
            <a:xfrm>
              <a:off x="5190429" y="1127023"/>
              <a:ext cx="3161206" cy="1252978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prstClr val="white"/>
                  </a:solidFill>
                  <a:ea typeface="微软雅黑" panose="020B0503020204020204" charset="-122"/>
                </a:rPr>
                <a:t>点击对应参考文献，快速阅读相关文献</a:t>
              </a:r>
              <a:endParaRPr lang="zh-CN" altLang="en-US" sz="180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4534" y="890168"/>
              <a:ext cx="2653030" cy="5143500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学论网--www.xuelun.me"/>
          <p:cNvSpPr/>
          <p:nvPr/>
        </p:nvSpPr>
        <p:spPr>
          <a:xfrm>
            <a:off x="2017146" y="3166913"/>
            <a:ext cx="3252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zh-CN" altLang="en-US" sz="2800" dirty="0">
                <a:solidFill>
                  <a:prstClr val="white"/>
                </a:solidFill>
                <a:latin typeface="等线" panose="02010600030101010101" pitchFamily="2" charset="-122"/>
              </a:rPr>
              <a:t>论文写作 论文投稿 </a:t>
            </a:r>
            <a:endParaRPr lang="zh-CN" altLang="en-US" sz="2800" dirty="0">
              <a:solidFill>
                <a:prstClr val="white"/>
              </a:solidFill>
              <a:latin typeface="等线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658490" y="1114491"/>
            <a:ext cx="0" cy="4629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883487" y="2705248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800" b="1" dirty="0">
                <a:solidFill>
                  <a:schemeClr val="bg1"/>
                </a:solidFill>
                <a:latin typeface="方正新舒体简体" panose="02010601030101010101" pitchFamily="2" charset="-122"/>
                <a:ea typeface="方正新舒体简体" panose="02010601030101010101" pitchFamily="2" charset="-122"/>
              </a:rPr>
              <a:t>成果创作</a:t>
            </a:r>
            <a:endParaRPr lang="zh-CN" altLang="en-US" sz="8800" b="1" dirty="0">
              <a:solidFill>
                <a:schemeClr val="bg1"/>
              </a:solidFill>
              <a:latin typeface="方正新舒体简体" panose="02010601030101010101" pitchFamily="2" charset="-122"/>
              <a:ea typeface="方正新舒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4608" y="2051292"/>
            <a:ext cx="2492990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论文逻辑：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为什么开展这项工作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做了什么？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结果是什么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有何结论？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有何意义？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创新点是什么？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文本占位符 2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0431" y="2111069"/>
            <a:ext cx="6874645" cy="3572494"/>
          </a:xfrm>
          <a:prstGeom prst="rect">
            <a:avLst/>
          </a:prstGeom>
        </p:spPr>
      </p:pic>
      <p:sp>
        <p:nvSpPr>
          <p:cNvPr id="15" name="圆角矩形标注 2"/>
          <p:cNvSpPr>
            <a:spLocks noChangeArrowheads="1"/>
          </p:cNvSpPr>
          <p:nvPr/>
        </p:nvSpPr>
        <p:spPr bwMode="auto">
          <a:xfrm>
            <a:off x="8958598" y="438748"/>
            <a:ext cx="2626974" cy="1307177"/>
          </a:xfrm>
          <a:prstGeom prst="wedgeRoundRectCallout">
            <a:avLst>
              <a:gd name="adj1" fmla="val -70038"/>
              <a:gd name="adj2" fmla="val 48924"/>
              <a:gd name="adj3" fmla="val 16667"/>
            </a:avLst>
          </a:prstGeom>
          <a:solidFill>
            <a:srgbClr val="F96D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ea typeface="黑体" panose="02010609060101010101" pitchFamily="49" charset="-122"/>
              </a:rPr>
              <a:t>善用思维导图</a:t>
            </a:r>
            <a:endParaRPr lang="en-US" altLang="zh-CN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可以节约</a:t>
            </a:r>
            <a:r>
              <a:rPr lang="en-US" altLang="zh-CN" b="1" dirty="0">
                <a:solidFill>
                  <a:schemeClr val="bg1"/>
                </a:solidFill>
              </a:rPr>
              <a:t>50%</a:t>
            </a:r>
            <a:r>
              <a:rPr lang="zh-CN" altLang="en-US" b="1" dirty="0">
                <a:solidFill>
                  <a:schemeClr val="bg1"/>
                </a:solidFill>
              </a:rPr>
              <a:t>到</a:t>
            </a:r>
            <a:r>
              <a:rPr lang="en-US" altLang="zh-CN" b="1" dirty="0">
                <a:solidFill>
                  <a:schemeClr val="bg1"/>
                </a:solidFill>
              </a:rPr>
              <a:t>95%</a:t>
            </a:r>
            <a:r>
              <a:rPr lang="zh-CN" altLang="en-US" b="1" dirty="0">
                <a:solidFill>
                  <a:schemeClr val="bg1"/>
                </a:solidFill>
              </a:rPr>
              <a:t>的学习时间</a:t>
            </a:r>
            <a:endParaRPr lang="zh-CN" altLang="en-US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0" y="1806622"/>
            <a:ext cx="4998443" cy="35417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43" y="1790463"/>
            <a:ext cx="5468548" cy="4151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431" y="2529560"/>
            <a:ext cx="10360165" cy="2652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51628" y="2641600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5314" y="3543523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000" y="3926114"/>
            <a:ext cx="515257" cy="3120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6928" y="5453259"/>
            <a:ext cx="754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综述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专题类摘要：介绍论文的论题、阐述论文的目的和主要内容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8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2" grpId="0" animBg="1"/>
      <p:bldP spid="14" grpId="0" animBg="1"/>
      <p:bldP spid="15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6928" y="2635201"/>
            <a:ext cx="96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      </a:t>
            </a:r>
            <a:endParaRPr lang="zh-CN" altLang="en-US" sz="2400" b="1" dirty="0">
              <a:solidFill>
                <a:srgbClr val="4A66AC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7" name="组合 6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9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论文写作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9835" y="547293"/>
            <a:ext cx="2852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i="1" dirty="0">
                <a:solidFill>
                  <a:srgbClr val="3D3F4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回答</a:t>
            </a:r>
            <a:r>
              <a:rPr lang="zh-CN" altLang="en-US" sz="2400" i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为什么要研究？</a:t>
            </a:r>
            <a:endParaRPr lang="en-US" altLang="zh-CN" sz="2400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51666" y="2804049"/>
            <a:ext cx="321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）作者和年份堆砌陈述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）根据主题和原理加以概述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）对主题脉络进行梳理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箭头: 五边形 4"/>
          <p:cNvSpPr/>
          <p:nvPr/>
        </p:nvSpPr>
        <p:spPr>
          <a:xfrm>
            <a:off x="851690" y="1886373"/>
            <a:ext cx="2750910" cy="793630"/>
          </a:xfrm>
          <a:prstGeom prst="homePlat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阐述基本内容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箭头: 五边形 5"/>
          <p:cNvSpPr/>
          <p:nvPr/>
        </p:nvSpPr>
        <p:spPr>
          <a:xfrm>
            <a:off x="4096724" y="1886373"/>
            <a:ext cx="2834562" cy="793630"/>
          </a:xfrm>
          <a:prstGeom prst="homePlate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文献总结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（学术史回顾）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7425410" y="1886373"/>
            <a:ext cx="3966118" cy="793630"/>
          </a:xfrm>
          <a:prstGeom prst="homePlat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分析过去的局限性，</a:t>
            </a:r>
            <a:endParaRPr lang="en-US" altLang="zh-CN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阐明创新点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690" y="1296289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写什么？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70974" y="2804049"/>
            <a:ext cx="4550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不要贬低别人，在肯定别人贡献的基础上，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围绕过去研究的缺陷，完整清晰地描述自己的解决思路，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体现为什么要研究？</a:t>
            </a:r>
            <a:endParaRPr lang="en-US" altLang="zh-CN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6928" y="3429000"/>
            <a:ext cx="110649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建议：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）引用的文献尽量在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年内，对于原创和基础的研究成果，可以引用早期论文；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）引用本领域高水平的中、英文文献，显示你的学术积累深厚；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）准确引用数据、文献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）适度表述局限性和创新性，客观公正评价别人的工作，不要把抬高自己研究的价值建立在贬低别人的工作之上慎用“第一”、“首次”、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“first time”, “first ever”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7766442" y="0"/>
            <a:ext cx="3927232" cy="685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" descr="C:\Users\lqy8000\Desktop\240566.jpeg24056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43619" y="1553210"/>
            <a:ext cx="6679840" cy="37515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7767320" y="424180"/>
            <a:ext cx="3926840" cy="6009640"/>
            <a:chOff x="12232" y="1336"/>
            <a:chExt cx="6184" cy="9464"/>
          </a:xfrm>
        </p:grpSpPr>
        <p:sp>
          <p:nvSpPr>
            <p:cNvPr id="18" name="矩形"/>
            <p:cNvSpPr/>
            <p:nvPr/>
          </p:nvSpPr>
          <p:spPr>
            <a:xfrm>
              <a:off x="12232" y="10120"/>
              <a:ext cx="6185" cy="6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defTabSz="1374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05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"/>
            <p:cNvSpPr/>
            <p:nvPr/>
          </p:nvSpPr>
          <p:spPr>
            <a:xfrm>
              <a:off x="12393" y="3791"/>
              <a:ext cx="5631" cy="4772"/>
            </a:xfrm>
            <a:prstGeom prst="rect">
              <a:avLst/>
            </a:prstGeom>
            <a:noFill/>
          </p:spPr>
          <p:txBody>
            <a:bodyPr wrap="square" lIns="180000" rIns="90000" rtlCol="0" anchor="ctr">
              <a:spAutoFit/>
            </a:bodyPr>
            <a:p>
              <a:pPr indent="467995">
                <a:lnSpc>
                  <a:spcPct val="150000"/>
                </a:lnSpc>
                <a:spcAft>
                  <a:spcPts val="1500"/>
                </a:spcAft>
              </a:pPr>
              <a:r>
                <a:rPr lang="zh-CN" altLang="en-US" sz="1700" spc="150" dirty="0">
                  <a:solidFill>
                    <a:schemeClr val="bg1"/>
                  </a:solidFill>
                  <a:latin typeface="+mn-ea"/>
                </a:rPr>
                <a:t>爱因斯坦和费尔德在《物理学的进化》一书中指出：“提出一个问题往往比解决一个问题更重要。”</a:t>
              </a:r>
              <a:endParaRPr lang="zh-CN" altLang="en-US" sz="1700" spc="150" dirty="0">
                <a:solidFill>
                  <a:schemeClr val="bg1"/>
                </a:solidFill>
                <a:latin typeface="+mn-ea"/>
              </a:endParaRPr>
            </a:p>
            <a:p>
              <a:pPr indent="467995">
                <a:lnSpc>
                  <a:spcPct val="150000"/>
                </a:lnSpc>
                <a:spcAft>
                  <a:spcPts val="1500"/>
                </a:spcAft>
              </a:pPr>
              <a:r>
                <a:rPr lang="zh-CN" altLang="en-US" sz="1700" spc="150" dirty="0">
                  <a:solidFill>
                    <a:schemeClr val="bg1"/>
                  </a:solidFill>
                  <a:latin typeface="+mn-ea"/>
                </a:rPr>
                <a:t>选题是科研过程的战略性步骤和起点，是科学研究的首要环节。</a:t>
              </a:r>
              <a:endParaRPr lang="zh-CN" altLang="en-US" sz="1700" spc="15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22" name="直接连接符"/>
            <p:cNvCxnSpPr/>
            <p:nvPr/>
          </p:nvCxnSpPr>
          <p:spPr>
            <a:xfrm>
              <a:off x="12753" y="3359"/>
              <a:ext cx="51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"/>
            <p:cNvSpPr/>
            <p:nvPr/>
          </p:nvSpPr>
          <p:spPr>
            <a:xfrm>
              <a:off x="12232" y="1336"/>
              <a:ext cx="6185" cy="123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4500" b="1" spc="250" dirty="0">
                  <a:solidFill>
                    <a:schemeClr val="bg1"/>
                  </a:solidFill>
                </a:rPr>
                <a:t>科研选题</a:t>
              </a:r>
              <a:endParaRPr lang="zh-CN" altLang="en-US" sz="4500" b="1" spc="25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rot="20964818" flipH="1">
            <a:off x="3829215" y="2749741"/>
            <a:ext cx="407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如何高效撰写综述？</a:t>
            </a:r>
            <a:endParaRPr lang="zh-CN" altLang="en-US" sz="3600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1143124" y="458905"/>
            <a:ext cx="9905752" cy="4913971"/>
            <a:chOff x="1143124" y="458905"/>
            <a:chExt cx="9905752" cy="491397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43124" y="458905"/>
              <a:ext cx="9905752" cy="491397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223312" y="2380565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论文写作小帮手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8" y="215333"/>
            <a:ext cx="10982391" cy="6427333"/>
          </a:xfrm>
          <a:prstGeom prst="rect">
            <a:avLst/>
          </a:prstGeom>
        </p:spPr>
      </p:pic>
      <p:sp>
        <p:nvSpPr>
          <p:cNvPr id="11" name="矩形标注 10"/>
          <p:cNvSpPr/>
          <p:nvPr/>
        </p:nvSpPr>
        <p:spPr>
          <a:xfrm>
            <a:off x="8494741" y="94738"/>
            <a:ext cx="3348298" cy="728334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r>
              <a:rPr lang="zh-CN" altLang="en-US" sz="1395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笔记、文摘一键添加，自动生成参考文献</a:t>
            </a:r>
            <a:endParaRPr lang="zh-CN" altLang="en-US" sz="1395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32708" y="2212258"/>
            <a:ext cx="3529738" cy="691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48" y="2902612"/>
            <a:ext cx="4514384" cy="333290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矩形 13"/>
          <p:cNvSpPr/>
          <p:nvPr/>
        </p:nvSpPr>
        <p:spPr>
          <a:xfrm>
            <a:off x="7519138" y="823073"/>
            <a:ext cx="413570" cy="1282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07" y="94738"/>
            <a:ext cx="11598592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9582" y="914400"/>
            <a:ext cx="5533595" cy="57282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317252" y="879551"/>
            <a:ext cx="4564690" cy="58837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正文写作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50290" y="760730"/>
            <a:ext cx="10374630" cy="5742940"/>
            <a:chOff x="200" y="2280"/>
            <a:chExt cx="20097" cy="120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0" y="2558"/>
              <a:ext cx="20097" cy="11767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 bwMode="auto">
            <a:xfrm>
              <a:off x="648" y="5520"/>
              <a:ext cx="4065" cy="3215"/>
              <a:chOff x="8277335" y="232821"/>
              <a:chExt cx="9700105" cy="15731151"/>
            </a:xfrm>
          </p:grpSpPr>
          <p:sp>
            <p:nvSpPr>
              <p:cNvPr id="15" name="文本框 23"/>
              <p:cNvSpPr txBox="1">
                <a:spLocks noChangeArrowheads="1"/>
              </p:cNvSpPr>
              <p:nvPr/>
            </p:nvSpPr>
            <p:spPr bwMode="auto">
              <a:xfrm>
                <a:off x="9909071" y="232821"/>
                <a:ext cx="8068369" cy="312066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2985" dirty="0"/>
              </a:p>
            </p:txBody>
          </p:sp>
          <p:sp>
            <p:nvSpPr>
              <p:cNvPr id="3" name="矩形标注"/>
              <p:cNvSpPr/>
              <p:nvPr/>
            </p:nvSpPr>
            <p:spPr>
              <a:xfrm>
                <a:off x="8277335" y="8452156"/>
                <a:ext cx="9700105" cy="7511816"/>
              </a:xfrm>
              <a:prstGeom prst="wedgeRectCallout">
                <a:avLst>
                  <a:gd name="adj1" fmla="val 7286"/>
                  <a:gd name="adj2" fmla="val -81565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个人模板</a:t>
                </a:r>
                <a:endPara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 bwMode="auto">
            <a:xfrm>
              <a:off x="6080" y="2280"/>
              <a:ext cx="10560" cy="1800"/>
              <a:chOff x="11538962" y="-12721661"/>
              <a:chExt cx="25195888" cy="8806430"/>
            </a:xfrm>
          </p:grpSpPr>
          <p:sp>
            <p:nvSpPr>
              <p:cNvPr id="5" name="文本框 23"/>
              <p:cNvSpPr txBox="1">
                <a:spLocks noChangeArrowheads="1"/>
              </p:cNvSpPr>
              <p:nvPr/>
            </p:nvSpPr>
            <p:spPr bwMode="auto">
              <a:xfrm>
                <a:off x="11538962" y="-7437803"/>
                <a:ext cx="5440021" cy="3522572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2985" dirty="0"/>
              </a:p>
            </p:txBody>
          </p:sp>
          <p:sp>
            <p:nvSpPr>
              <p:cNvPr id="8" name="矩形标注"/>
              <p:cNvSpPr/>
              <p:nvPr/>
            </p:nvSpPr>
            <p:spPr>
              <a:xfrm>
                <a:off x="21484454" y="-12721661"/>
                <a:ext cx="15250396" cy="7511816"/>
              </a:xfrm>
              <a:prstGeom prst="wedgeRectCallout">
                <a:avLst>
                  <a:gd name="adj1" fmla="val -73354"/>
                  <a:gd name="adj2" fmla="val 21155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可以从本地上传编辑好的模板</a:t>
                </a:r>
                <a:endPara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 bwMode="auto">
            <a:xfrm>
              <a:off x="1640" y="9600"/>
              <a:ext cx="6392" cy="2523"/>
              <a:chOff x="2907330" y="-7437803"/>
              <a:chExt cx="15250396" cy="12345459"/>
            </a:xfrm>
          </p:grpSpPr>
          <p:sp>
            <p:nvSpPr>
              <p:cNvPr id="21" name="文本框 23"/>
              <p:cNvSpPr txBox="1">
                <a:spLocks noChangeArrowheads="1"/>
              </p:cNvSpPr>
              <p:nvPr/>
            </p:nvSpPr>
            <p:spPr bwMode="auto">
              <a:xfrm>
                <a:off x="11538962" y="-7437803"/>
                <a:ext cx="5440021" cy="3522572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2985" dirty="0"/>
              </a:p>
            </p:txBody>
          </p:sp>
          <p:sp>
            <p:nvSpPr>
              <p:cNvPr id="22" name="矩形标注"/>
              <p:cNvSpPr/>
              <p:nvPr/>
            </p:nvSpPr>
            <p:spPr>
              <a:xfrm>
                <a:off x="2907330" y="-2604159"/>
                <a:ext cx="15250396" cy="7511815"/>
              </a:xfrm>
              <a:prstGeom prst="wedgeRectCallout">
                <a:avLst>
                  <a:gd name="adj1" fmla="val -1832"/>
                  <a:gd name="adj2" fmla="val -79332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也可以从思维导图直接生成模板</a:t>
                </a:r>
                <a:endPara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8145" y="948055"/>
            <a:ext cx="11381105" cy="5481320"/>
            <a:chOff x="2343" y="1944"/>
            <a:chExt cx="21273" cy="12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" y="1944"/>
              <a:ext cx="21273" cy="12456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2343" y="3297"/>
              <a:ext cx="3656" cy="10639"/>
              <a:chOff x="1116031" y="1569970"/>
              <a:chExt cx="1741042" cy="5288030"/>
            </a:xfrm>
          </p:grpSpPr>
          <p:sp>
            <p:nvSpPr>
              <p:cNvPr id="7" name="文本框 23"/>
              <p:cNvSpPr txBox="1">
                <a:spLocks noChangeArrowheads="1"/>
              </p:cNvSpPr>
              <p:nvPr/>
            </p:nvSpPr>
            <p:spPr bwMode="auto">
              <a:xfrm>
                <a:off x="1116031" y="1569970"/>
                <a:ext cx="1741042" cy="528803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3025"/>
              </a:p>
            </p:txBody>
          </p:sp>
          <p:sp>
            <p:nvSpPr>
              <p:cNvPr id="10" name="矩形标注 75"/>
              <p:cNvSpPr/>
              <p:nvPr/>
            </p:nvSpPr>
            <p:spPr>
              <a:xfrm>
                <a:off x="1355091" y="3792086"/>
                <a:ext cx="1262921" cy="493930"/>
              </a:xfrm>
              <a:prstGeom prst="wedgeRectCallout">
                <a:avLst>
                  <a:gd name="adj1" fmla="val 28872"/>
                  <a:gd name="adj2" fmla="val 1021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2490" b="1" noProof="1">
                    <a:ln w="0"/>
                    <a:solidFill>
                      <a:schemeClr val="bg1"/>
                    </a:solidFill>
                    <a:cs typeface="+mn-ea"/>
                  </a:rPr>
                  <a:t>文章目录</a:t>
                </a:r>
                <a:endParaRPr lang="zh-CN" altLang="en-US" sz="2490" b="1" noProof="1">
                  <a:ln w="0"/>
                  <a:solidFill>
                    <a:schemeClr val="bg1"/>
                  </a:solidFill>
                  <a:cs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501" y="3761"/>
              <a:ext cx="9323" cy="9711"/>
              <a:chOff x="1116031" y="1569970"/>
              <a:chExt cx="1741042" cy="5288030"/>
            </a:xfrm>
          </p:grpSpPr>
          <p:sp>
            <p:nvSpPr>
              <p:cNvPr id="13" name="文本框 23"/>
              <p:cNvSpPr txBox="1">
                <a:spLocks noChangeArrowheads="1"/>
              </p:cNvSpPr>
              <p:nvPr/>
            </p:nvSpPr>
            <p:spPr bwMode="auto">
              <a:xfrm>
                <a:off x="1116031" y="1569970"/>
                <a:ext cx="1741042" cy="528803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3025"/>
              </a:p>
            </p:txBody>
          </p:sp>
          <p:sp>
            <p:nvSpPr>
              <p:cNvPr id="23" name="矩形标注 75"/>
              <p:cNvSpPr/>
              <p:nvPr/>
            </p:nvSpPr>
            <p:spPr>
              <a:xfrm>
                <a:off x="1355091" y="5996277"/>
                <a:ext cx="1262921" cy="493930"/>
              </a:xfrm>
              <a:prstGeom prst="wedgeRectCallout">
                <a:avLst>
                  <a:gd name="adj1" fmla="val 28872"/>
                  <a:gd name="adj2" fmla="val 1021"/>
                </a:avLst>
              </a:prstGeom>
              <a:solidFill>
                <a:srgbClr val="9CC5FD"/>
              </a:solidFill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2490" b="1" noProof="1">
                    <a:ln w="0"/>
                    <a:solidFill>
                      <a:schemeClr val="bg1"/>
                    </a:solidFill>
                    <a:cs typeface="+mn-ea"/>
                  </a:rPr>
                  <a:t>创作内容</a:t>
                </a:r>
                <a:endParaRPr lang="en-US" altLang="zh-CN" sz="2490" b="1" noProof="1">
                  <a:ln w="0"/>
                  <a:solidFill>
                    <a:schemeClr val="bg1"/>
                  </a:solidFill>
                  <a:cs typeface="+mn-ea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6598" y="3297"/>
              <a:ext cx="7018" cy="10639"/>
              <a:chOff x="1116031" y="1569970"/>
              <a:chExt cx="1741042" cy="5288030"/>
            </a:xfrm>
          </p:grpSpPr>
          <p:sp>
            <p:nvSpPr>
              <p:cNvPr id="25" name="文本框 23"/>
              <p:cNvSpPr txBox="1">
                <a:spLocks noChangeArrowheads="1"/>
              </p:cNvSpPr>
              <p:nvPr/>
            </p:nvSpPr>
            <p:spPr bwMode="auto">
              <a:xfrm>
                <a:off x="1116031" y="1569970"/>
                <a:ext cx="1741042" cy="5288030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3025"/>
              </a:p>
            </p:txBody>
          </p:sp>
          <p:sp>
            <p:nvSpPr>
              <p:cNvPr id="26" name="矩形标注 75"/>
              <p:cNvSpPr/>
              <p:nvPr/>
            </p:nvSpPr>
            <p:spPr>
              <a:xfrm>
                <a:off x="1355091" y="2503811"/>
                <a:ext cx="1262921" cy="751789"/>
              </a:xfrm>
              <a:prstGeom prst="wedgeRectCallout">
                <a:avLst>
                  <a:gd name="adj1" fmla="val 28872"/>
                  <a:gd name="adj2" fmla="val 1021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2490" noProof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+mn-ea"/>
                  </a:rPr>
                  <a:t>个人素材库</a:t>
                </a:r>
                <a:endParaRPr lang="en-US" altLang="zh-CN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endParaRPr>
              </a:p>
              <a:p>
                <a:pPr algn="ctr">
                  <a:defRPr/>
                </a:pPr>
                <a:r>
                  <a:rPr lang="zh-CN" altLang="en-US" sz="2490" noProof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+mn-ea"/>
                  </a:rPr>
                  <a:t>在线实时搜索</a:t>
                </a:r>
                <a:endParaRPr lang="en-US" altLang="zh-CN" sz="2490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4672" y="893482"/>
            <a:ext cx="11327248" cy="5443818"/>
            <a:chOff x="403" y="644"/>
            <a:chExt cx="22640" cy="1348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" y="2012"/>
              <a:ext cx="20672" cy="12119"/>
            </a:xfrm>
            <a:prstGeom prst="rect">
              <a:avLst/>
            </a:prstGeom>
          </p:spPr>
        </p:pic>
        <p:sp>
          <p:nvSpPr>
            <p:cNvPr id="2" name="矩形 15"/>
            <p:cNvSpPr>
              <a:spLocks noChangeArrowheads="1"/>
            </p:cNvSpPr>
            <p:nvPr/>
          </p:nvSpPr>
          <p:spPr bwMode="auto">
            <a:xfrm>
              <a:off x="17562" y="9096"/>
              <a:ext cx="5230" cy="1077"/>
            </a:xfrm>
            <a:prstGeom prst="wedgeRoundRectCallout">
              <a:avLst>
                <a:gd name="adj1" fmla="val 30837"/>
                <a:gd name="adj2" fmla="val -119829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60" b="1" noProof="1">
                  <a:solidFill>
                    <a:prstClr val="white"/>
                  </a:solidFill>
                  <a:ea typeface="微软雅黑" panose="020B0503020204020204" charset="-122"/>
                </a:rPr>
                <a:t>点击添加</a:t>
              </a:r>
              <a:endParaRPr lang="en-US" altLang="zh-CN" sz="166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60" b="1" noProof="1">
                  <a:solidFill>
                    <a:prstClr val="white"/>
                  </a:solidFill>
                  <a:ea typeface="微软雅黑" panose="020B0503020204020204" charset="-122"/>
                </a:rPr>
                <a:t>即可一键添加到左侧创作中</a:t>
              </a:r>
              <a:endParaRPr lang="zh-CN" altLang="en-US" sz="1660" b="1" noProof="1">
                <a:solidFill>
                  <a:prstClr val="white"/>
                </a:solidFill>
                <a:ea typeface="微软雅黑" panose="020B050302020402020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" y="4040"/>
              <a:ext cx="11695" cy="9616"/>
            </a:xfrm>
            <a:prstGeom prst="rect">
              <a:avLst/>
            </a:prstGeom>
          </p:spPr>
        </p:pic>
        <p:sp>
          <p:nvSpPr>
            <p:cNvPr id="5" name="矩形 4"/>
            <p:cNvSpPr>
              <a:spLocks noChangeArrowheads="1"/>
            </p:cNvSpPr>
            <p:nvPr/>
          </p:nvSpPr>
          <p:spPr bwMode="auto">
            <a:xfrm>
              <a:off x="3406" y="10748"/>
              <a:ext cx="10974" cy="2299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endParaRPr lang="zh-CN" altLang="en-US" sz="2895">
                <a:ea typeface="宋体" panose="02010600030101010101" pitchFamily="2" charset="-122"/>
              </a:endParaRPr>
            </a:p>
          </p:txBody>
        </p:sp>
        <p:sp>
          <p:nvSpPr>
            <p:cNvPr id="15" name="稻壳儿春秋广告/盗版必究        原创来源：http://chn.docer.com/works?userid=199329941#!/work_time"/>
            <p:cNvSpPr txBox="1"/>
            <p:nvPr/>
          </p:nvSpPr>
          <p:spPr>
            <a:xfrm>
              <a:off x="403" y="644"/>
              <a:ext cx="12560" cy="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可以添加过去阅读中的文摘、笔记等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56929" y="1284299"/>
            <a:ext cx="576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借助思维导图，理清写作思路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6928" y="1959750"/>
            <a:ext cx="750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题目小而准、摘要简洁全面、关键词准确规范</a:t>
            </a:r>
            <a:endParaRPr lang="zh-CN" altLang="en-US" sz="32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928" y="2635201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引言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文献综述，分析过去研究的局限性，阐明自身的创新点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6928" y="3310652"/>
            <a:ext cx="964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正文写作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927" y="3953626"/>
            <a:ext cx="1017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A66AC"/>
                </a:solidFill>
                <a:latin typeface="Cooper Black" panose="0208090404030B020404" pitchFamily="18" charset="0"/>
              </a:rPr>
              <a:t>🏷 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  <a:r>
              <a:rPr lang="en-US" altLang="zh-CN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400" b="1" dirty="0">
                <a:solidFill>
                  <a:srgbClr val="4A66A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阐述工作揭示的原理和普遍性，解决了什么问题，有何意义等</a:t>
            </a:r>
            <a:endParaRPr lang="en-US" altLang="zh-CN" sz="2400" b="1" dirty="0">
              <a:solidFill>
                <a:srgbClr val="4A66A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1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论文写作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学论网--www.xuelun.me"/>
          <p:cNvSpPr/>
          <p:nvPr/>
        </p:nvSpPr>
        <p:spPr>
          <a:xfrm>
            <a:off x="2040813" y="3166913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765">
              <a:defRPr/>
            </a:pPr>
            <a:r>
              <a:rPr lang="zh-CN" altLang="en-US" sz="2800" dirty="0">
                <a:solidFill>
                  <a:prstClr val="white"/>
                </a:solidFill>
                <a:latin typeface="等线" panose="02010600030101010101" pitchFamily="2" charset="-122"/>
              </a:rPr>
              <a:t>期刊选择 精准投稿 </a:t>
            </a:r>
            <a:endParaRPr lang="zh-CN" altLang="en-US" sz="2800" dirty="0">
              <a:solidFill>
                <a:prstClr val="white"/>
              </a:solidFill>
              <a:latin typeface="等线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658490" y="1114491"/>
            <a:ext cx="0" cy="46290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6883487" y="2705248"/>
            <a:ext cx="467106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8800" b="1" dirty="0">
                <a:solidFill>
                  <a:schemeClr val="bg1"/>
                </a:solidFill>
                <a:latin typeface="方正新舒体简体" panose="02010601030101010101" pitchFamily="2" charset="-122"/>
                <a:ea typeface="方正新舒体简体" panose="02010601030101010101" pitchFamily="2" charset="-122"/>
              </a:rPr>
              <a:t>选刊投稿</a:t>
            </a:r>
            <a:endParaRPr lang="zh-CN" altLang="en-US" sz="8800" b="1" dirty="0">
              <a:solidFill>
                <a:schemeClr val="bg1"/>
              </a:solidFill>
              <a:latin typeface="方正新舒体简体" panose="02010601030101010101" pitchFamily="2" charset="-122"/>
              <a:ea typeface="方正新舒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49" y="1879203"/>
            <a:ext cx="6913337" cy="32424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01028" y="119193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这么多期刊怎么选？</a:t>
            </a:r>
            <a:endParaRPr lang="zh-CN" altLang="en-US" sz="2800" b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8" name="组合 7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2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8" name="组合 7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2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5" name="圆角矩形 4"/>
          <p:cNvSpPr/>
          <p:nvPr/>
        </p:nvSpPr>
        <p:spPr>
          <a:xfrm>
            <a:off x="6837680" y="4369435"/>
            <a:ext cx="3919220" cy="1461135"/>
          </a:xfrm>
          <a:prstGeom prst="round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6235" y="2826385"/>
            <a:ext cx="3977005" cy="2525395"/>
          </a:xfrm>
          <a:prstGeom prst="rect">
            <a:avLst/>
          </a:prstGeom>
        </p:spPr>
      </p:pic>
      <p:sp>
        <p:nvSpPr>
          <p:cNvPr id="151" name="Freeform 56"/>
          <p:cNvSpPr/>
          <p:nvPr/>
        </p:nvSpPr>
        <p:spPr bwMode="auto">
          <a:xfrm>
            <a:off x="1395867" y="2521857"/>
            <a:ext cx="4398963" cy="3111500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48" name="任意多边形 147"/>
          <p:cNvSpPr/>
          <p:nvPr/>
        </p:nvSpPr>
        <p:spPr>
          <a:xfrm rot="3257185">
            <a:off x="5433872" y="2603333"/>
            <a:ext cx="1175488" cy="1843143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tx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9" name="任意多边形 148"/>
          <p:cNvSpPr/>
          <p:nvPr/>
        </p:nvSpPr>
        <p:spPr>
          <a:xfrm rot="3257185">
            <a:off x="3380096" y="3723318"/>
            <a:ext cx="2645495" cy="2436479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tx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0" name="Freeform 86"/>
          <p:cNvSpPr>
            <a:spLocks noEditPoints="1"/>
          </p:cNvSpPr>
          <p:nvPr/>
        </p:nvSpPr>
        <p:spPr bwMode="auto">
          <a:xfrm>
            <a:off x="4406939" y="3156857"/>
            <a:ext cx="727987" cy="736090"/>
          </a:xfrm>
          <a:custGeom>
            <a:avLst/>
            <a:gdLst/>
            <a:ahLst/>
            <a:cxnLst>
              <a:cxn ang="0">
                <a:pos x="303" y="104"/>
              </a:cxn>
              <a:cxn ang="0">
                <a:pos x="288" y="65"/>
              </a:cxn>
              <a:cxn ang="0">
                <a:pos x="259" y="35"/>
              </a:cxn>
              <a:cxn ang="0">
                <a:pos x="223" y="13"/>
              </a:cxn>
              <a:cxn ang="0">
                <a:pos x="182" y="2"/>
              </a:cxn>
              <a:cxn ang="0">
                <a:pos x="141" y="2"/>
              </a:cxn>
              <a:cxn ang="0">
                <a:pos x="113" y="9"/>
              </a:cxn>
              <a:cxn ang="0">
                <a:pos x="72" y="29"/>
              </a:cxn>
              <a:cxn ang="0">
                <a:pos x="36" y="61"/>
              </a:cxn>
              <a:cxn ang="0">
                <a:pos x="11" y="98"/>
              </a:cxn>
              <a:cxn ang="0">
                <a:pos x="0" y="141"/>
              </a:cxn>
              <a:cxn ang="0">
                <a:pos x="4" y="171"/>
              </a:cxn>
              <a:cxn ang="0">
                <a:pos x="28" y="208"/>
              </a:cxn>
              <a:cxn ang="0">
                <a:pos x="65" y="237"/>
              </a:cxn>
              <a:cxn ang="0">
                <a:pos x="93" y="250"/>
              </a:cxn>
              <a:cxn ang="0">
                <a:pos x="141" y="256"/>
              </a:cxn>
              <a:cxn ang="0">
                <a:pos x="167" y="261"/>
              </a:cxn>
              <a:cxn ang="0">
                <a:pos x="168" y="262"/>
              </a:cxn>
              <a:cxn ang="0">
                <a:pos x="190" y="265"/>
              </a:cxn>
              <a:cxn ang="0">
                <a:pos x="225" y="252"/>
              </a:cxn>
              <a:cxn ang="0">
                <a:pos x="255" y="233"/>
              </a:cxn>
              <a:cxn ang="0">
                <a:pos x="285" y="196"/>
              </a:cxn>
              <a:cxn ang="0">
                <a:pos x="303" y="150"/>
              </a:cxn>
              <a:cxn ang="0">
                <a:pos x="306" y="119"/>
              </a:cxn>
              <a:cxn ang="0">
                <a:pos x="266" y="212"/>
              </a:cxn>
              <a:cxn ang="0">
                <a:pos x="240" y="237"/>
              </a:cxn>
              <a:cxn ang="0">
                <a:pos x="207" y="254"/>
              </a:cxn>
              <a:cxn ang="0">
                <a:pos x="203" y="254"/>
              </a:cxn>
              <a:cxn ang="0">
                <a:pos x="211" y="248"/>
              </a:cxn>
              <a:cxn ang="0">
                <a:pos x="208" y="245"/>
              </a:cxn>
              <a:cxn ang="0">
                <a:pos x="196" y="251"/>
              </a:cxn>
              <a:cxn ang="0">
                <a:pos x="150" y="250"/>
              </a:cxn>
              <a:cxn ang="0">
                <a:pos x="128" y="247"/>
              </a:cxn>
              <a:cxn ang="0">
                <a:pos x="97" y="241"/>
              </a:cxn>
              <a:cxn ang="0">
                <a:pos x="65" y="226"/>
              </a:cxn>
              <a:cxn ang="0">
                <a:pos x="29" y="197"/>
              </a:cxn>
              <a:cxn ang="0">
                <a:pos x="13" y="174"/>
              </a:cxn>
              <a:cxn ang="0">
                <a:pos x="7" y="149"/>
              </a:cxn>
              <a:cxn ang="0">
                <a:pos x="13" y="115"/>
              </a:cxn>
              <a:cxn ang="0">
                <a:pos x="39" y="69"/>
              </a:cxn>
              <a:cxn ang="0">
                <a:pos x="59" y="47"/>
              </a:cxn>
              <a:cxn ang="0">
                <a:pos x="97" y="22"/>
              </a:cxn>
              <a:cxn ang="0">
                <a:pos x="139" y="9"/>
              </a:cxn>
              <a:cxn ang="0">
                <a:pos x="161" y="7"/>
              </a:cxn>
              <a:cxn ang="0">
                <a:pos x="193" y="11"/>
              </a:cxn>
              <a:cxn ang="0">
                <a:pos x="244" y="35"/>
              </a:cxn>
              <a:cxn ang="0">
                <a:pos x="269" y="55"/>
              </a:cxn>
              <a:cxn ang="0">
                <a:pos x="287" y="83"/>
              </a:cxn>
              <a:cxn ang="0">
                <a:pos x="296" y="115"/>
              </a:cxn>
              <a:cxn ang="0">
                <a:pos x="292" y="160"/>
              </a:cxn>
              <a:cxn ang="0">
                <a:pos x="273" y="204"/>
              </a:cxn>
            </a:cxnLst>
            <a:rect l="0" t="0" r="r" b="b"/>
            <a:pathLst>
              <a:path w="306" h="265">
                <a:moveTo>
                  <a:pt x="306" y="119"/>
                </a:moveTo>
                <a:lnTo>
                  <a:pt x="306" y="119"/>
                </a:lnTo>
                <a:lnTo>
                  <a:pt x="303" y="104"/>
                </a:lnTo>
                <a:lnTo>
                  <a:pt x="299" y="90"/>
                </a:lnTo>
                <a:lnTo>
                  <a:pt x="295" y="78"/>
                </a:lnTo>
                <a:lnTo>
                  <a:pt x="288" y="65"/>
                </a:lnTo>
                <a:lnTo>
                  <a:pt x="280" y="54"/>
                </a:lnTo>
                <a:lnTo>
                  <a:pt x="270" y="44"/>
                </a:lnTo>
                <a:lnTo>
                  <a:pt x="259" y="35"/>
                </a:lnTo>
                <a:lnTo>
                  <a:pt x="248" y="27"/>
                </a:lnTo>
                <a:lnTo>
                  <a:pt x="236" y="20"/>
                </a:lnTo>
                <a:lnTo>
                  <a:pt x="223" y="13"/>
                </a:lnTo>
                <a:lnTo>
                  <a:pt x="209" y="9"/>
                </a:lnTo>
                <a:lnTo>
                  <a:pt x="196" y="5"/>
                </a:lnTo>
                <a:lnTo>
                  <a:pt x="182" y="2"/>
                </a:lnTo>
                <a:lnTo>
                  <a:pt x="168" y="0"/>
                </a:lnTo>
                <a:lnTo>
                  <a:pt x="154" y="0"/>
                </a:lnTo>
                <a:lnTo>
                  <a:pt x="141" y="2"/>
                </a:lnTo>
                <a:lnTo>
                  <a:pt x="141" y="2"/>
                </a:lnTo>
                <a:lnTo>
                  <a:pt x="127" y="5"/>
                </a:lnTo>
                <a:lnTo>
                  <a:pt x="113" y="9"/>
                </a:lnTo>
                <a:lnTo>
                  <a:pt x="99" y="14"/>
                </a:lnTo>
                <a:lnTo>
                  <a:pt x="86" y="21"/>
                </a:lnTo>
                <a:lnTo>
                  <a:pt x="72" y="29"/>
                </a:lnTo>
                <a:lnTo>
                  <a:pt x="59" y="39"/>
                </a:lnTo>
                <a:lnTo>
                  <a:pt x="47" y="49"/>
                </a:lnTo>
                <a:lnTo>
                  <a:pt x="36" y="61"/>
                </a:lnTo>
                <a:lnTo>
                  <a:pt x="26" y="72"/>
                </a:lnTo>
                <a:lnTo>
                  <a:pt x="18" y="86"/>
                </a:lnTo>
                <a:lnTo>
                  <a:pt x="11" y="98"/>
                </a:lnTo>
                <a:lnTo>
                  <a:pt x="6" y="113"/>
                </a:lnTo>
                <a:lnTo>
                  <a:pt x="2" y="127"/>
                </a:lnTo>
                <a:lnTo>
                  <a:pt x="0" y="141"/>
                </a:lnTo>
                <a:lnTo>
                  <a:pt x="0" y="156"/>
                </a:lnTo>
                <a:lnTo>
                  <a:pt x="4" y="171"/>
                </a:lnTo>
                <a:lnTo>
                  <a:pt x="4" y="171"/>
                </a:lnTo>
                <a:lnTo>
                  <a:pt x="10" y="184"/>
                </a:lnTo>
                <a:lnTo>
                  <a:pt x="17" y="196"/>
                </a:lnTo>
                <a:lnTo>
                  <a:pt x="28" y="208"/>
                </a:lnTo>
                <a:lnTo>
                  <a:pt x="39" y="219"/>
                </a:lnTo>
                <a:lnTo>
                  <a:pt x="51" y="229"/>
                </a:lnTo>
                <a:lnTo>
                  <a:pt x="65" y="237"/>
                </a:lnTo>
                <a:lnTo>
                  <a:pt x="79" y="244"/>
                </a:lnTo>
                <a:lnTo>
                  <a:pt x="93" y="250"/>
                </a:lnTo>
                <a:lnTo>
                  <a:pt x="93" y="250"/>
                </a:lnTo>
                <a:lnTo>
                  <a:pt x="108" y="252"/>
                </a:lnTo>
                <a:lnTo>
                  <a:pt x="124" y="255"/>
                </a:lnTo>
                <a:lnTo>
                  <a:pt x="141" y="256"/>
                </a:lnTo>
                <a:lnTo>
                  <a:pt x="156" y="259"/>
                </a:lnTo>
                <a:lnTo>
                  <a:pt x="156" y="259"/>
                </a:lnTo>
                <a:lnTo>
                  <a:pt x="167" y="261"/>
                </a:lnTo>
                <a:lnTo>
                  <a:pt x="167" y="261"/>
                </a:lnTo>
                <a:lnTo>
                  <a:pt x="167" y="262"/>
                </a:lnTo>
                <a:lnTo>
                  <a:pt x="168" y="262"/>
                </a:lnTo>
                <a:lnTo>
                  <a:pt x="168" y="262"/>
                </a:lnTo>
                <a:lnTo>
                  <a:pt x="179" y="265"/>
                </a:lnTo>
                <a:lnTo>
                  <a:pt x="190" y="265"/>
                </a:lnTo>
                <a:lnTo>
                  <a:pt x="203" y="262"/>
                </a:lnTo>
                <a:lnTo>
                  <a:pt x="214" y="258"/>
                </a:lnTo>
                <a:lnTo>
                  <a:pt x="225" y="252"/>
                </a:lnTo>
                <a:lnTo>
                  <a:pt x="236" y="247"/>
                </a:lnTo>
                <a:lnTo>
                  <a:pt x="255" y="233"/>
                </a:lnTo>
                <a:lnTo>
                  <a:pt x="255" y="233"/>
                </a:lnTo>
                <a:lnTo>
                  <a:pt x="266" y="222"/>
                </a:lnTo>
                <a:lnTo>
                  <a:pt x="277" y="210"/>
                </a:lnTo>
                <a:lnTo>
                  <a:pt x="285" y="196"/>
                </a:lnTo>
                <a:lnTo>
                  <a:pt x="293" y="182"/>
                </a:lnTo>
                <a:lnTo>
                  <a:pt x="299" y="166"/>
                </a:lnTo>
                <a:lnTo>
                  <a:pt x="303" y="150"/>
                </a:lnTo>
                <a:lnTo>
                  <a:pt x="306" y="134"/>
                </a:lnTo>
                <a:lnTo>
                  <a:pt x="306" y="119"/>
                </a:lnTo>
                <a:lnTo>
                  <a:pt x="306" y="119"/>
                </a:lnTo>
                <a:close/>
                <a:moveTo>
                  <a:pt x="273" y="204"/>
                </a:moveTo>
                <a:lnTo>
                  <a:pt x="273" y="204"/>
                </a:lnTo>
                <a:lnTo>
                  <a:pt x="266" y="212"/>
                </a:lnTo>
                <a:lnTo>
                  <a:pt x="259" y="221"/>
                </a:lnTo>
                <a:lnTo>
                  <a:pt x="249" y="229"/>
                </a:lnTo>
                <a:lnTo>
                  <a:pt x="240" y="237"/>
                </a:lnTo>
                <a:lnTo>
                  <a:pt x="229" y="244"/>
                </a:lnTo>
                <a:lnTo>
                  <a:pt x="218" y="250"/>
                </a:lnTo>
                <a:lnTo>
                  <a:pt x="207" y="254"/>
                </a:lnTo>
                <a:lnTo>
                  <a:pt x="196" y="256"/>
                </a:lnTo>
                <a:lnTo>
                  <a:pt x="196" y="256"/>
                </a:lnTo>
                <a:lnTo>
                  <a:pt x="203" y="254"/>
                </a:lnTo>
                <a:lnTo>
                  <a:pt x="209" y="250"/>
                </a:lnTo>
                <a:lnTo>
                  <a:pt x="209" y="250"/>
                </a:lnTo>
                <a:lnTo>
                  <a:pt x="211" y="248"/>
                </a:lnTo>
                <a:lnTo>
                  <a:pt x="211" y="247"/>
                </a:lnTo>
                <a:lnTo>
                  <a:pt x="209" y="245"/>
                </a:lnTo>
                <a:lnTo>
                  <a:pt x="208" y="245"/>
                </a:lnTo>
                <a:lnTo>
                  <a:pt x="208" y="245"/>
                </a:lnTo>
                <a:lnTo>
                  <a:pt x="203" y="248"/>
                </a:lnTo>
                <a:lnTo>
                  <a:pt x="196" y="251"/>
                </a:lnTo>
                <a:lnTo>
                  <a:pt x="179" y="252"/>
                </a:lnTo>
                <a:lnTo>
                  <a:pt x="163" y="252"/>
                </a:lnTo>
                <a:lnTo>
                  <a:pt x="150" y="250"/>
                </a:lnTo>
                <a:lnTo>
                  <a:pt x="150" y="250"/>
                </a:lnTo>
                <a:lnTo>
                  <a:pt x="139" y="248"/>
                </a:lnTo>
                <a:lnTo>
                  <a:pt x="128" y="247"/>
                </a:lnTo>
                <a:lnTo>
                  <a:pt x="108" y="244"/>
                </a:lnTo>
                <a:lnTo>
                  <a:pt x="108" y="244"/>
                </a:lnTo>
                <a:lnTo>
                  <a:pt x="97" y="241"/>
                </a:lnTo>
                <a:lnTo>
                  <a:pt x="86" y="239"/>
                </a:lnTo>
                <a:lnTo>
                  <a:pt x="75" y="233"/>
                </a:lnTo>
                <a:lnTo>
                  <a:pt x="65" y="226"/>
                </a:lnTo>
                <a:lnTo>
                  <a:pt x="47" y="212"/>
                </a:lnTo>
                <a:lnTo>
                  <a:pt x="29" y="197"/>
                </a:lnTo>
                <a:lnTo>
                  <a:pt x="29" y="197"/>
                </a:lnTo>
                <a:lnTo>
                  <a:pt x="22" y="190"/>
                </a:lnTo>
                <a:lnTo>
                  <a:pt x="17" y="182"/>
                </a:lnTo>
                <a:lnTo>
                  <a:pt x="13" y="174"/>
                </a:lnTo>
                <a:lnTo>
                  <a:pt x="10" y="167"/>
                </a:lnTo>
                <a:lnTo>
                  <a:pt x="7" y="159"/>
                </a:lnTo>
                <a:lnTo>
                  <a:pt x="7" y="149"/>
                </a:lnTo>
                <a:lnTo>
                  <a:pt x="7" y="141"/>
                </a:lnTo>
                <a:lnTo>
                  <a:pt x="9" y="133"/>
                </a:lnTo>
                <a:lnTo>
                  <a:pt x="13" y="115"/>
                </a:lnTo>
                <a:lnTo>
                  <a:pt x="20" y="98"/>
                </a:lnTo>
                <a:lnTo>
                  <a:pt x="29" y="83"/>
                </a:lnTo>
                <a:lnTo>
                  <a:pt x="39" y="69"/>
                </a:lnTo>
                <a:lnTo>
                  <a:pt x="39" y="69"/>
                </a:lnTo>
                <a:lnTo>
                  <a:pt x="48" y="58"/>
                </a:lnTo>
                <a:lnTo>
                  <a:pt x="59" y="47"/>
                </a:lnTo>
                <a:lnTo>
                  <a:pt x="72" y="39"/>
                </a:lnTo>
                <a:lnTo>
                  <a:pt x="84" y="31"/>
                </a:lnTo>
                <a:lnTo>
                  <a:pt x="97" y="22"/>
                </a:lnTo>
                <a:lnTo>
                  <a:pt x="110" y="17"/>
                </a:lnTo>
                <a:lnTo>
                  <a:pt x="124" y="13"/>
                </a:lnTo>
                <a:lnTo>
                  <a:pt x="139" y="9"/>
                </a:lnTo>
                <a:lnTo>
                  <a:pt x="139" y="9"/>
                </a:lnTo>
                <a:lnTo>
                  <a:pt x="150" y="7"/>
                </a:lnTo>
                <a:lnTo>
                  <a:pt x="161" y="7"/>
                </a:lnTo>
                <a:lnTo>
                  <a:pt x="172" y="7"/>
                </a:lnTo>
                <a:lnTo>
                  <a:pt x="183" y="9"/>
                </a:lnTo>
                <a:lnTo>
                  <a:pt x="193" y="11"/>
                </a:lnTo>
                <a:lnTo>
                  <a:pt x="204" y="14"/>
                </a:lnTo>
                <a:lnTo>
                  <a:pt x="225" y="22"/>
                </a:lnTo>
                <a:lnTo>
                  <a:pt x="244" y="35"/>
                </a:lnTo>
                <a:lnTo>
                  <a:pt x="252" y="40"/>
                </a:lnTo>
                <a:lnTo>
                  <a:pt x="260" y="49"/>
                </a:lnTo>
                <a:lnTo>
                  <a:pt x="269" y="55"/>
                </a:lnTo>
                <a:lnTo>
                  <a:pt x="276" y="65"/>
                </a:lnTo>
                <a:lnTo>
                  <a:pt x="281" y="73"/>
                </a:lnTo>
                <a:lnTo>
                  <a:pt x="287" y="83"/>
                </a:lnTo>
                <a:lnTo>
                  <a:pt x="287" y="83"/>
                </a:lnTo>
                <a:lnTo>
                  <a:pt x="293" y="98"/>
                </a:lnTo>
                <a:lnTo>
                  <a:pt x="296" y="115"/>
                </a:lnTo>
                <a:lnTo>
                  <a:pt x="298" y="130"/>
                </a:lnTo>
                <a:lnTo>
                  <a:pt x="296" y="145"/>
                </a:lnTo>
                <a:lnTo>
                  <a:pt x="292" y="160"/>
                </a:lnTo>
                <a:lnTo>
                  <a:pt x="288" y="175"/>
                </a:lnTo>
                <a:lnTo>
                  <a:pt x="281" y="189"/>
                </a:lnTo>
                <a:lnTo>
                  <a:pt x="273" y="204"/>
                </a:lnTo>
                <a:lnTo>
                  <a:pt x="273" y="20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53" name="Freeform 86"/>
          <p:cNvSpPr>
            <a:spLocks noEditPoints="1"/>
          </p:cNvSpPr>
          <p:nvPr/>
        </p:nvSpPr>
        <p:spPr bwMode="auto">
          <a:xfrm>
            <a:off x="2255143" y="4034552"/>
            <a:ext cx="762991" cy="831438"/>
          </a:xfrm>
          <a:custGeom>
            <a:avLst/>
            <a:gdLst/>
            <a:ahLst/>
            <a:cxnLst>
              <a:cxn ang="0">
                <a:pos x="303" y="104"/>
              </a:cxn>
              <a:cxn ang="0">
                <a:pos x="288" y="65"/>
              </a:cxn>
              <a:cxn ang="0">
                <a:pos x="259" y="35"/>
              </a:cxn>
              <a:cxn ang="0">
                <a:pos x="223" y="13"/>
              </a:cxn>
              <a:cxn ang="0">
                <a:pos x="182" y="2"/>
              </a:cxn>
              <a:cxn ang="0">
                <a:pos x="141" y="2"/>
              </a:cxn>
              <a:cxn ang="0">
                <a:pos x="113" y="9"/>
              </a:cxn>
              <a:cxn ang="0">
                <a:pos x="72" y="29"/>
              </a:cxn>
              <a:cxn ang="0">
                <a:pos x="36" y="61"/>
              </a:cxn>
              <a:cxn ang="0">
                <a:pos x="11" y="98"/>
              </a:cxn>
              <a:cxn ang="0">
                <a:pos x="0" y="141"/>
              </a:cxn>
              <a:cxn ang="0">
                <a:pos x="4" y="171"/>
              </a:cxn>
              <a:cxn ang="0">
                <a:pos x="28" y="208"/>
              </a:cxn>
              <a:cxn ang="0">
                <a:pos x="65" y="237"/>
              </a:cxn>
              <a:cxn ang="0">
                <a:pos x="93" y="250"/>
              </a:cxn>
              <a:cxn ang="0">
                <a:pos x="141" y="256"/>
              </a:cxn>
              <a:cxn ang="0">
                <a:pos x="167" y="261"/>
              </a:cxn>
              <a:cxn ang="0">
                <a:pos x="168" y="262"/>
              </a:cxn>
              <a:cxn ang="0">
                <a:pos x="190" y="265"/>
              </a:cxn>
              <a:cxn ang="0">
                <a:pos x="225" y="252"/>
              </a:cxn>
              <a:cxn ang="0">
                <a:pos x="255" y="233"/>
              </a:cxn>
              <a:cxn ang="0">
                <a:pos x="285" y="196"/>
              </a:cxn>
              <a:cxn ang="0">
                <a:pos x="303" y="150"/>
              </a:cxn>
              <a:cxn ang="0">
                <a:pos x="306" y="119"/>
              </a:cxn>
              <a:cxn ang="0">
                <a:pos x="266" y="212"/>
              </a:cxn>
              <a:cxn ang="0">
                <a:pos x="240" y="237"/>
              </a:cxn>
              <a:cxn ang="0">
                <a:pos x="207" y="254"/>
              </a:cxn>
              <a:cxn ang="0">
                <a:pos x="203" y="254"/>
              </a:cxn>
              <a:cxn ang="0">
                <a:pos x="211" y="248"/>
              </a:cxn>
              <a:cxn ang="0">
                <a:pos x="208" y="245"/>
              </a:cxn>
              <a:cxn ang="0">
                <a:pos x="196" y="251"/>
              </a:cxn>
              <a:cxn ang="0">
                <a:pos x="150" y="250"/>
              </a:cxn>
              <a:cxn ang="0">
                <a:pos x="128" y="247"/>
              </a:cxn>
              <a:cxn ang="0">
                <a:pos x="97" y="241"/>
              </a:cxn>
              <a:cxn ang="0">
                <a:pos x="65" y="226"/>
              </a:cxn>
              <a:cxn ang="0">
                <a:pos x="29" y="197"/>
              </a:cxn>
              <a:cxn ang="0">
                <a:pos x="13" y="174"/>
              </a:cxn>
              <a:cxn ang="0">
                <a:pos x="7" y="149"/>
              </a:cxn>
              <a:cxn ang="0">
                <a:pos x="13" y="115"/>
              </a:cxn>
              <a:cxn ang="0">
                <a:pos x="39" y="69"/>
              </a:cxn>
              <a:cxn ang="0">
                <a:pos x="59" y="47"/>
              </a:cxn>
              <a:cxn ang="0">
                <a:pos x="97" y="22"/>
              </a:cxn>
              <a:cxn ang="0">
                <a:pos x="139" y="9"/>
              </a:cxn>
              <a:cxn ang="0">
                <a:pos x="161" y="7"/>
              </a:cxn>
              <a:cxn ang="0">
                <a:pos x="193" y="11"/>
              </a:cxn>
              <a:cxn ang="0">
                <a:pos x="244" y="35"/>
              </a:cxn>
              <a:cxn ang="0">
                <a:pos x="269" y="55"/>
              </a:cxn>
              <a:cxn ang="0">
                <a:pos x="287" y="83"/>
              </a:cxn>
              <a:cxn ang="0">
                <a:pos x="296" y="115"/>
              </a:cxn>
              <a:cxn ang="0">
                <a:pos x="292" y="160"/>
              </a:cxn>
              <a:cxn ang="0">
                <a:pos x="273" y="204"/>
              </a:cxn>
            </a:cxnLst>
            <a:rect l="0" t="0" r="r" b="b"/>
            <a:pathLst>
              <a:path w="306" h="265">
                <a:moveTo>
                  <a:pt x="306" y="119"/>
                </a:moveTo>
                <a:lnTo>
                  <a:pt x="306" y="119"/>
                </a:lnTo>
                <a:lnTo>
                  <a:pt x="303" y="104"/>
                </a:lnTo>
                <a:lnTo>
                  <a:pt x="299" y="90"/>
                </a:lnTo>
                <a:lnTo>
                  <a:pt x="295" y="78"/>
                </a:lnTo>
                <a:lnTo>
                  <a:pt x="288" y="65"/>
                </a:lnTo>
                <a:lnTo>
                  <a:pt x="280" y="54"/>
                </a:lnTo>
                <a:lnTo>
                  <a:pt x="270" y="44"/>
                </a:lnTo>
                <a:lnTo>
                  <a:pt x="259" y="35"/>
                </a:lnTo>
                <a:lnTo>
                  <a:pt x="248" y="27"/>
                </a:lnTo>
                <a:lnTo>
                  <a:pt x="236" y="20"/>
                </a:lnTo>
                <a:lnTo>
                  <a:pt x="223" y="13"/>
                </a:lnTo>
                <a:lnTo>
                  <a:pt x="209" y="9"/>
                </a:lnTo>
                <a:lnTo>
                  <a:pt x="196" y="5"/>
                </a:lnTo>
                <a:lnTo>
                  <a:pt x="182" y="2"/>
                </a:lnTo>
                <a:lnTo>
                  <a:pt x="168" y="0"/>
                </a:lnTo>
                <a:lnTo>
                  <a:pt x="154" y="0"/>
                </a:lnTo>
                <a:lnTo>
                  <a:pt x="141" y="2"/>
                </a:lnTo>
                <a:lnTo>
                  <a:pt x="141" y="2"/>
                </a:lnTo>
                <a:lnTo>
                  <a:pt x="127" y="5"/>
                </a:lnTo>
                <a:lnTo>
                  <a:pt x="113" y="9"/>
                </a:lnTo>
                <a:lnTo>
                  <a:pt x="99" y="14"/>
                </a:lnTo>
                <a:lnTo>
                  <a:pt x="86" y="21"/>
                </a:lnTo>
                <a:lnTo>
                  <a:pt x="72" y="29"/>
                </a:lnTo>
                <a:lnTo>
                  <a:pt x="59" y="39"/>
                </a:lnTo>
                <a:lnTo>
                  <a:pt x="47" y="49"/>
                </a:lnTo>
                <a:lnTo>
                  <a:pt x="36" y="61"/>
                </a:lnTo>
                <a:lnTo>
                  <a:pt x="26" y="72"/>
                </a:lnTo>
                <a:lnTo>
                  <a:pt x="18" y="86"/>
                </a:lnTo>
                <a:lnTo>
                  <a:pt x="11" y="98"/>
                </a:lnTo>
                <a:lnTo>
                  <a:pt x="6" y="113"/>
                </a:lnTo>
                <a:lnTo>
                  <a:pt x="2" y="127"/>
                </a:lnTo>
                <a:lnTo>
                  <a:pt x="0" y="141"/>
                </a:lnTo>
                <a:lnTo>
                  <a:pt x="0" y="156"/>
                </a:lnTo>
                <a:lnTo>
                  <a:pt x="4" y="171"/>
                </a:lnTo>
                <a:lnTo>
                  <a:pt x="4" y="171"/>
                </a:lnTo>
                <a:lnTo>
                  <a:pt x="10" y="184"/>
                </a:lnTo>
                <a:lnTo>
                  <a:pt x="17" y="196"/>
                </a:lnTo>
                <a:lnTo>
                  <a:pt x="28" y="208"/>
                </a:lnTo>
                <a:lnTo>
                  <a:pt x="39" y="219"/>
                </a:lnTo>
                <a:lnTo>
                  <a:pt x="51" y="229"/>
                </a:lnTo>
                <a:lnTo>
                  <a:pt x="65" y="237"/>
                </a:lnTo>
                <a:lnTo>
                  <a:pt x="79" y="244"/>
                </a:lnTo>
                <a:lnTo>
                  <a:pt x="93" y="250"/>
                </a:lnTo>
                <a:lnTo>
                  <a:pt x="93" y="250"/>
                </a:lnTo>
                <a:lnTo>
                  <a:pt x="108" y="252"/>
                </a:lnTo>
                <a:lnTo>
                  <a:pt x="124" y="255"/>
                </a:lnTo>
                <a:lnTo>
                  <a:pt x="141" y="256"/>
                </a:lnTo>
                <a:lnTo>
                  <a:pt x="156" y="259"/>
                </a:lnTo>
                <a:lnTo>
                  <a:pt x="156" y="259"/>
                </a:lnTo>
                <a:lnTo>
                  <a:pt x="167" y="261"/>
                </a:lnTo>
                <a:lnTo>
                  <a:pt x="167" y="261"/>
                </a:lnTo>
                <a:lnTo>
                  <a:pt x="167" y="262"/>
                </a:lnTo>
                <a:lnTo>
                  <a:pt x="168" y="262"/>
                </a:lnTo>
                <a:lnTo>
                  <a:pt x="168" y="262"/>
                </a:lnTo>
                <a:lnTo>
                  <a:pt x="179" y="265"/>
                </a:lnTo>
                <a:lnTo>
                  <a:pt x="190" y="265"/>
                </a:lnTo>
                <a:lnTo>
                  <a:pt x="203" y="262"/>
                </a:lnTo>
                <a:lnTo>
                  <a:pt x="214" y="258"/>
                </a:lnTo>
                <a:lnTo>
                  <a:pt x="225" y="252"/>
                </a:lnTo>
                <a:lnTo>
                  <a:pt x="236" y="247"/>
                </a:lnTo>
                <a:lnTo>
                  <a:pt x="255" y="233"/>
                </a:lnTo>
                <a:lnTo>
                  <a:pt x="255" y="233"/>
                </a:lnTo>
                <a:lnTo>
                  <a:pt x="266" y="222"/>
                </a:lnTo>
                <a:lnTo>
                  <a:pt x="277" y="210"/>
                </a:lnTo>
                <a:lnTo>
                  <a:pt x="285" y="196"/>
                </a:lnTo>
                <a:lnTo>
                  <a:pt x="293" y="182"/>
                </a:lnTo>
                <a:lnTo>
                  <a:pt x="299" y="166"/>
                </a:lnTo>
                <a:lnTo>
                  <a:pt x="303" y="150"/>
                </a:lnTo>
                <a:lnTo>
                  <a:pt x="306" y="134"/>
                </a:lnTo>
                <a:lnTo>
                  <a:pt x="306" y="119"/>
                </a:lnTo>
                <a:lnTo>
                  <a:pt x="306" y="119"/>
                </a:lnTo>
                <a:close/>
                <a:moveTo>
                  <a:pt x="273" y="204"/>
                </a:moveTo>
                <a:lnTo>
                  <a:pt x="273" y="204"/>
                </a:lnTo>
                <a:lnTo>
                  <a:pt x="266" y="212"/>
                </a:lnTo>
                <a:lnTo>
                  <a:pt x="259" y="221"/>
                </a:lnTo>
                <a:lnTo>
                  <a:pt x="249" y="229"/>
                </a:lnTo>
                <a:lnTo>
                  <a:pt x="240" y="237"/>
                </a:lnTo>
                <a:lnTo>
                  <a:pt x="229" y="244"/>
                </a:lnTo>
                <a:lnTo>
                  <a:pt x="218" y="250"/>
                </a:lnTo>
                <a:lnTo>
                  <a:pt x="207" y="254"/>
                </a:lnTo>
                <a:lnTo>
                  <a:pt x="196" y="256"/>
                </a:lnTo>
                <a:lnTo>
                  <a:pt x="196" y="256"/>
                </a:lnTo>
                <a:lnTo>
                  <a:pt x="203" y="254"/>
                </a:lnTo>
                <a:lnTo>
                  <a:pt x="209" y="250"/>
                </a:lnTo>
                <a:lnTo>
                  <a:pt x="209" y="250"/>
                </a:lnTo>
                <a:lnTo>
                  <a:pt x="211" y="248"/>
                </a:lnTo>
                <a:lnTo>
                  <a:pt x="211" y="247"/>
                </a:lnTo>
                <a:lnTo>
                  <a:pt x="209" y="245"/>
                </a:lnTo>
                <a:lnTo>
                  <a:pt x="208" y="245"/>
                </a:lnTo>
                <a:lnTo>
                  <a:pt x="208" y="245"/>
                </a:lnTo>
                <a:lnTo>
                  <a:pt x="203" y="248"/>
                </a:lnTo>
                <a:lnTo>
                  <a:pt x="196" y="251"/>
                </a:lnTo>
                <a:lnTo>
                  <a:pt x="179" y="252"/>
                </a:lnTo>
                <a:lnTo>
                  <a:pt x="163" y="252"/>
                </a:lnTo>
                <a:lnTo>
                  <a:pt x="150" y="250"/>
                </a:lnTo>
                <a:lnTo>
                  <a:pt x="150" y="250"/>
                </a:lnTo>
                <a:lnTo>
                  <a:pt x="139" y="248"/>
                </a:lnTo>
                <a:lnTo>
                  <a:pt x="128" y="247"/>
                </a:lnTo>
                <a:lnTo>
                  <a:pt x="108" y="244"/>
                </a:lnTo>
                <a:lnTo>
                  <a:pt x="108" y="244"/>
                </a:lnTo>
                <a:lnTo>
                  <a:pt x="97" y="241"/>
                </a:lnTo>
                <a:lnTo>
                  <a:pt x="86" y="239"/>
                </a:lnTo>
                <a:lnTo>
                  <a:pt x="75" y="233"/>
                </a:lnTo>
                <a:lnTo>
                  <a:pt x="65" y="226"/>
                </a:lnTo>
                <a:lnTo>
                  <a:pt x="47" y="212"/>
                </a:lnTo>
                <a:lnTo>
                  <a:pt x="29" y="197"/>
                </a:lnTo>
                <a:lnTo>
                  <a:pt x="29" y="197"/>
                </a:lnTo>
                <a:lnTo>
                  <a:pt x="22" y="190"/>
                </a:lnTo>
                <a:lnTo>
                  <a:pt x="17" y="182"/>
                </a:lnTo>
                <a:lnTo>
                  <a:pt x="13" y="174"/>
                </a:lnTo>
                <a:lnTo>
                  <a:pt x="10" y="167"/>
                </a:lnTo>
                <a:lnTo>
                  <a:pt x="7" y="159"/>
                </a:lnTo>
                <a:lnTo>
                  <a:pt x="7" y="149"/>
                </a:lnTo>
                <a:lnTo>
                  <a:pt x="7" y="141"/>
                </a:lnTo>
                <a:lnTo>
                  <a:pt x="9" y="133"/>
                </a:lnTo>
                <a:lnTo>
                  <a:pt x="13" y="115"/>
                </a:lnTo>
                <a:lnTo>
                  <a:pt x="20" y="98"/>
                </a:lnTo>
                <a:lnTo>
                  <a:pt x="29" y="83"/>
                </a:lnTo>
                <a:lnTo>
                  <a:pt x="39" y="69"/>
                </a:lnTo>
                <a:lnTo>
                  <a:pt x="39" y="69"/>
                </a:lnTo>
                <a:lnTo>
                  <a:pt x="48" y="58"/>
                </a:lnTo>
                <a:lnTo>
                  <a:pt x="59" y="47"/>
                </a:lnTo>
                <a:lnTo>
                  <a:pt x="72" y="39"/>
                </a:lnTo>
                <a:lnTo>
                  <a:pt x="84" y="31"/>
                </a:lnTo>
                <a:lnTo>
                  <a:pt x="97" y="22"/>
                </a:lnTo>
                <a:lnTo>
                  <a:pt x="110" y="17"/>
                </a:lnTo>
                <a:lnTo>
                  <a:pt x="124" y="13"/>
                </a:lnTo>
                <a:lnTo>
                  <a:pt x="139" y="9"/>
                </a:lnTo>
                <a:lnTo>
                  <a:pt x="139" y="9"/>
                </a:lnTo>
                <a:lnTo>
                  <a:pt x="150" y="7"/>
                </a:lnTo>
                <a:lnTo>
                  <a:pt x="161" y="7"/>
                </a:lnTo>
                <a:lnTo>
                  <a:pt x="172" y="7"/>
                </a:lnTo>
                <a:lnTo>
                  <a:pt x="183" y="9"/>
                </a:lnTo>
                <a:lnTo>
                  <a:pt x="193" y="11"/>
                </a:lnTo>
                <a:lnTo>
                  <a:pt x="204" y="14"/>
                </a:lnTo>
                <a:lnTo>
                  <a:pt x="225" y="22"/>
                </a:lnTo>
                <a:lnTo>
                  <a:pt x="244" y="35"/>
                </a:lnTo>
                <a:lnTo>
                  <a:pt x="252" y="40"/>
                </a:lnTo>
                <a:lnTo>
                  <a:pt x="260" y="49"/>
                </a:lnTo>
                <a:lnTo>
                  <a:pt x="269" y="55"/>
                </a:lnTo>
                <a:lnTo>
                  <a:pt x="276" y="65"/>
                </a:lnTo>
                <a:lnTo>
                  <a:pt x="281" y="73"/>
                </a:lnTo>
                <a:lnTo>
                  <a:pt x="287" y="83"/>
                </a:lnTo>
                <a:lnTo>
                  <a:pt x="287" y="83"/>
                </a:lnTo>
                <a:lnTo>
                  <a:pt x="293" y="98"/>
                </a:lnTo>
                <a:lnTo>
                  <a:pt x="296" y="115"/>
                </a:lnTo>
                <a:lnTo>
                  <a:pt x="298" y="130"/>
                </a:lnTo>
                <a:lnTo>
                  <a:pt x="296" y="145"/>
                </a:lnTo>
                <a:lnTo>
                  <a:pt x="292" y="160"/>
                </a:lnTo>
                <a:lnTo>
                  <a:pt x="288" y="175"/>
                </a:lnTo>
                <a:lnTo>
                  <a:pt x="281" y="189"/>
                </a:lnTo>
                <a:lnTo>
                  <a:pt x="273" y="204"/>
                </a:lnTo>
                <a:lnTo>
                  <a:pt x="273" y="20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6837365" y="4539790"/>
            <a:ext cx="3919467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形成思路、提出问题、研究论证、成果分析、论文撰写、选刊投稿、拒稿再投、再修再改、录用刊发等。</a:t>
            </a:r>
            <a:endParaRPr lang="en-US" altLang="zh-CN" sz="20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  <a:p>
            <a:endParaRPr lang="en-US" altLang="zh-CN" sz="2000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13386" y="1222830"/>
            <a:ext cx="4540704" cy="1074057"/>
            <a:chOff x="3659868" y="841828"/>
            <a:chExt cx="4540704" cy="1074057"/>
          </a:xfrm>
        </p:grpSpPr>
        <p:sp>
          <p:nvSpPr>
            <p:cNvPr id="19" name="任意多边形 18"/>
            <p:cNvSpPr/>
            <p:nvPr/>
          </p:nvSpPr>
          <p:spPr>
            <a:xfrm>
              <a:off x="4311650" y="1082675"/>
              <a:ext cx="3025775" cy="809625"/>
            </a:xfrm>
            <a:custGeom>
              <a:avLst/>
              <a:gdLst>
                <a:gd name="connsiteX0" fmla="*/ 22225 w 3025775"/>
                <a:gd name="connsiteY0" fmla="*/ 34925 h 809625"/>
                <a:gd name="connsiteX1" fmla="*/ 0 w 3025775"/>
                <a:gd name="connsiteY1" fmla="*/ 581025 h 809625"/>
                <a:gd name="connsiteX2" fmla="*/ 3175 w 3025775"/>
                <a:gd name="connsiteY2" fmla="*/ 762000 h 809625"/>
                <a:gd name="connsiteX3" fmla="*/ 63500 w 3025775"/>
                <a:gd name="connsiteY3" fmla="*/ 809625 h 809625"/>
                <a:gd name="connsiteX4" fmla="*/ 2936875 w 3025775"/>
                <a:gd name="connsiteY4" fmla="*/ 752475 h 809625"/>
                <a:gd name="connsiteX5" fmla="*/ 3022600 w 3025775"/>
                <a:gd name="connsiteY5" fmla="*/ 717550 h 809625"/>
                <a:gd name="connsiteX6" fmla="*/ 3025775 w 3025775"/>
                <a:gd name="connsiteY6" fmla="*/ 660400 h 809625"/>
                <a:gd name="connsiteX7" fmla="*/ 3003550 w 3025775"/>
                <a:gd name="connsiteY7" fmla="*/ 50800 h 809625"/>
                <a:gd name="connsiteX8" fmla="*/ 2946400 w 3025775"/>
                <a:gd name="connsiteY8" fmla="*/ 9525 h 809625"/>
                <a:gd name="connsiteX9" fmla="*/ 2419350 w 3025775"/>
                <a:gd name="connsiteY9" fmla="*/ 0 h 809625"/>
                <a:gd name="connsiteX10" fmla="*/ 22225 w 3025775"/>
                <a:gd name="connsiteY10" fmla="*/ 34925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25775" h="809625">
                  <a:moveTo>
                    <a:pt x="22225" y="34925"/>
                  </a:moveTo>
                  <a:lnTo>
                    <a:pt x="0" y="581025"/>
                  </a:lnTo>
                  <a:cubicBezTo>
                    <a:pt x="1058" y="641350"/>
                    <a:pt x="2117" y="701675"/>
                    <a:pt x="3175" y="762000"/>
                  </a:cubicBezTo>
                  <a:lnTo>
                    <a:pt x="63500" y="809625"/>
                  </a:lnTo>
                  <a:lnTo>
                    <a:pt x="2936875" y="752475"/>
                  </a:lnTo>
                  <a:lnTo>
                    <a:pt x="3022600" y="717550"/>
                  </a:lnTo>
                  <a:lnTo>
                    <a:pt x="3025775" y="660400"/>
                  </a:lnTo>
                  <a:lnTo>
                    <a:pt x="3003550" y="50800"/>
                  </a:lnTo>
                  <a:lnTo>
                    <a:pt x="2946400" y="9525"/>
                  </a:lnTo>
                  <a:lnTo>
                    <a:pt x="2419350" y="0"/>
                  </a:lnTo>
                  <a:lnTo>
                    <a:pt x="22225" y="34925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659868" y="841828"/>
              <a:ext cx="4540704" cy="1074057"/>
              <a:chOff x="4429125" y="2685143"/>
              <a:chExt cx="4118758" cy="1182009"/>
            </a:xfrm>
          </p:grpSpPr>
          <p:sp>
            <p:nvSpPr>
              <p:cNvPr id="22" name="Freeform 92"/>
              <p:cNvSpPr>
                <a:spLocks noEditPoints="1"/>
              </p:cNvSpPr>
              <p:nvPr/>
            </p:nvSpPr>
            <p:spPr bwMode="auto">
              <a:xfrm>
                <a:off x="4429125" y="2685143"/>
                <a:ext cx="4118758" cy="1182009"/>
              </a:xfrm>
              <a:custGeom>
                <a:avLst/>
                <a:gdLst>
                  <a:gd name="T0" fmla="*/ 1235 w 1305"/>
                  <a:gd name="T1" fmla="*/ 116 h 339"/>
                  <a:gd name="T2" fmla="*/ 1299 w 1305"/>
                  <a:gd name="T3" fmla="*/ 11 h 339"/>
                  <a:gd name="T4" fmla="*/ 868 w 1305"/>
                  <a:gd name="T5" fmla="*/ 14 h 339"/>
                  <a:gd name="T6" fmla="*/ 862 w 1305"/>
                  <a:gd name="T7" fmla="*/ 70 h 339"/>
                  <a:gd name="T8" fmla="*/ 408 w 1305"/>
                  <a:gd name="T9" fmla="*/ 31 h 339"/>
                  <a:gd name="T10" fmla="*/ 1 w 1305"/>
                  <a:gd name="T11" fmla="*/ 36 h 339"/>
                  <a:gd name="T12" fmla="*/ 20 w 1305"/>
                  <a:gd name="T13" fmla="*/ 231 h 339"/>
                  <a:gd name="T14" fmla="*/ 174 w 1305"/>
                  <a:gd name="T15" fmla="*/ 250 h 339"/>
                  <a:gd name="T16" fmla="*/ 61 w 1305"/>
                  <a:gd name="T17" fmla="*/ 177 h 339"/>
                  <a:gd name="T18" fmla="*/ 45 w 1305"/>
                  <a:gd name="T19" fmla="*/ 90 h 339"/>
                  <a:gd name="T20" fmla="*/ 44 w 1305"/>
                  <a:gd name="T21" fmla="*/ 40 h 339"/>
                  <a:gd name="T22" fmla="*/ 14 w 1305"/>
                  <a:gd name="T23" fmla="*/ 37 h 339"/>
                  <a:gd name="T24" fmla="*/ 189 w 1305"/>
                  <a:gd name="T25" fmla="*/ 89 h 339"/>
                  <a:gd name="T26" fmla="*/ 199 w 1305"/>
                  <a:gd name="T27" fmla="*/ 335 h 339"/>
                  <a:gd name="T28" fmla="*/ 778 w 1305"/>
                  <a:gd name="T29" fmla="*/ 327 h 339"/>
                  <a:gd name="T30" fmla="*/ 1061 w 1305"/>
                  <a:gd name="T31" fmla="*/ 273 h 339"/>
                  <a:gd name="T32" fmla="*/ 1076 w 1305"/>
                  <a:gd name="T33" fmla="*/ 231 h 339"/>
                  <a:gd name="T34" fmla="*/ 1299 w 1305"/>
                  <a:gd name="T35" fmla="*/ 209 h 339"/>
                  <a:gd name="T36" fmla="*/ 909 w 1305"/>
                  <a:gd name="T37" fmla="*/ 71 h 339"/>
                  <a:gd name="T38" fmla="*/ 925 w 1305"/>
                  <a:gd name="T39" fmla="*/ 71 h 339"/>
                  <a:gd name="T40" fmla="*/ 886 w 1305"/>
                  <a:gd name="T41" fmla="*/ 30 h 339"/>
                  <a:gd name="T42" fmla="*/ 870 w 1305"/>
                  <a:gd name="T43" fmla="*/ 25 h 339"/>
                  <a:gd name="T44" fmla="*/ 869 w 1305"/>
                  <a:gd name="T45" fmla="*/ 70 h 339"/>
                  <a:gd name="T46" fmla="*/ 399 w 1305"/>
                  <a:gd name="T47" fmla="*/ 56 h 339"/>
                  <a:gd name="T48" fmla="*/ 382 w 1305"/>
                  <a:gd name="T49" fmla="*/ 47 h 339"/>
                  <a:gd name="T50" fmla="*/ 382 w 1305"/>
                  <a:gd name="T51" fmla="*/ 47 h 339"/>
                  <a:gd name="T52" fmla="*/ 349 w 1305"/>
                  <a:gd name="T53" fmla="*/ 70 h 339"/>
                  <a:gd name="T54" fmla="*/ 325 w 1305"/>
                  <a:gd name="T55" fmla="*/ 63 h 339"/>
                  <a:gd name="T56" fmla="*/ 325 w 1305"/>
                  <a:gd name="T57" fmla="*/ 76 h 339"/>
                  <a:gd name="T58" fmla="*/ 318 w 1305"/>
                  <a:gd name="T59" fmla="*/ 76 h 339"/>
                  <a:gd name="T60" fmla="*/ 298 w 1305"/>
                  <a:gd name="T61" fmla="*/ 70 h 339"/>
                  <a:gd name="T62" fmla="*/ 1049 w 1305"/>
                  <a:gd name="T63" fmla="*/ 289 h 339"/>
                  <a:gd name="T64" fmla="*/ 1042 w 1305"/>
                  <a:gd name="T65" fmla="*/ 297 h 339"/>
                  <a:gd name="T66" fmla="*/ 762 w 1305"/>
                  <a:gd name="T67" fmla="*/ 315 h 339"/>
                  <a:gd name="T68" fmla="*/ 192 w 1305"/>
                  <a:gd name="T69" fmla="*/ 310 h 339"/>
                  <a:gd name="T70" fmla="*/ 213 w 1305"/>
                  <a:gd name="T71" fmla="*/ 302 h 339"/>
                  <a:gd name="T72" fmla="*/ 192 w 1305"/>
                  <a:gd name="T73" fmla="*/ 236 h 339"/>
                  <a:gd name="T74" fmla="*/ 223 w 1305"/>
                  <a:gd name="T75" fmla="*/ 111 h 339"/>
                  <a:gd name="T76" fmla="*/ 196 w 1305"/>
                  <a:gd name="T77" fmla="*/ 104 h 339"/>
                  <a:gd name="T78" fmla="*/ 1036 w 1305"/>
                  <a:gd name="T79" fmla="*/ 88 h 339"/>
                  <a:gd name="T80" fmla="*/ 1043 w 1305"/>
                  <a:gd name="T81" fmla="*/ 99 h 339"/>
                  <a:gd name="T82" fmla="*/ 1049 w 1305"/>
                  <a:gd name="T83" fmla="*/ 289 h 339"/>
                  <a:gd name="T84" fmla="*/ 947 w 1305"/>
                  <a:gd name="T85" fmla="*/ 72 h 339"/>
                  <a:gd name="T86" fmla="*/ 952 w 1305"/>
                  <a:gd name="T87" fmla="*/ 62 h 339"/>
                  <a:gd name="T88" fmla="*/ 968 w 1305"/>
                  <a:gd name="T89" fmla="*/ 72 h 339"/>
                  <a:gd name="T90" fmla="*/ 1004 w 1305"/>
                  <a:gd name="T91" fmla="*/ 73 h 339"/>
                  <a:gd name="T92" fmla="*/ 1176 w 1305"/>
                  <a:gd name="T93" fmla="*/ 209 h 339"/>
                  <a:gd name="T94" fmla="*/ 1059 w 1305"/>
                  <a:gd name="T95" fmla="*/ 210 h 339"/>
                  <a:gd name="T96" fmla="*/ 1071 w 1305"/>
                  <a:gd name="T97" fmla="*/ 206 h 339"/>
                  <a:gd name="T98" fmla="*/ 1044 w 1305"/>
                  <a:gd name="T99" fmla="*/ 78 h 339"/>
                  <a:gd name="T100" fmla="*/ 972 w 1305"/>
                  <a:gd name="T101" fmla="*/ 44 h 339"/>
                  <a:gd name="T102" fmla="*/ 949 w 1305"/>
                  <a:gd name="T103" fmla="*/ 41 h 339"/>
                  <a:gd name="T104" fmla="*/ 1232 w 1305"/>
                  <a:gd name="T105" fmla="*/ 99 h 339"/>
                  <a:gd name="T106" fmla="*/ 1269 w 1305"/>
                  <a:gd name="T107" fmla="*/ 185 h 339"/>
                  <a:gd name="T108" fmla="*/ 1280 w 1305"/>
                  <a:gd name="T109" fmla="*/ 18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05" h="339">
                    <a:moveTo>
                      <a:pt x="1303" y="200"/>
                    </a:moveTo>
                    <a:cubicBezTo>
                      <a:pt x="1293" y="186"/>
                      <a:pt x="1281" y="173"/>
                      <a:pt x="1269" y="160"/>
                    </a:cubicBezTo>
                    <a:cubicBezTo>
                      <a:pt x="1263" y="152"/>
                      <a:pt x="1256" y="145"/>
                      <a:pt x="1250" y="138"/>
                    </a:cubicBezTo>
                    <a:cubicBezTo>
                      <a:pt x="1244" y="132"/>
                      <a:pt x="1233" y="124"/>
                      <a:pt x="1235" y="116"/>
                    </a:cubicBezTo>
                    <a:cubicBezTo>
                      <a:pt x="1236" y="109"/>
                      <a:pt x="1245" y="99"/>
                      <a:pt x="1249" y="93"/>
                    </a:cubicBezTo>
                    <a:cubicBezTo>
                      <a:pt x="1254" y="85"/>
                      <a:pt x="1260" y="77"/>
                      <a:pt x="1265" y="68"/>
                    </a:cubicBezTo>
                    <a:cubicBezTo>
                      <a:pt x="1276" y="50"/>
                      <a:pt x="1287" y="32"/>
                      <a:pt x="1298" y="14"/>
                    </a:cubicBezTo>
                    <a:cubicBezTo>
                      <a:pt x="1299" y="13"/>
                      <a:pt x="1299" y="12"/>
                      <a:pt x="1299" y="11"/>
                    </a:cubicBezTo>
                    <a:cubicBezTo>
                      <a:pt x="1303" y="8"/>
                      <a:pt x="1300" y="0"/>
                      <a:pt x="1294" y="1"/>
                    </a:cubicBezTo>
                    <a:cubicBezTo>
                      <a:pt x="1154" y="22"/>
                      <a:pt x="1012" y="26"/>
                      <a:pt x="872" y="13"/>
                    </a:cubicBezTo>
                    <a:cubicBezTo>
                      <a:pt x="870" y="13"/>
                      <a:pt x="869" y="14"/>
                      <a:pt x="868" y="15"/>
                    </a:cubicBezTo>
                    <a:cubicBezTo>
                      <a:pt x="868" y="15"/>
                      <a:pt x="868" y="14"/>
                      <a:pt x="868" y="14"/>
                    </a:cubicBezTo>
                    <a:cubicBezTo>
                      <a:pt x="867" y="11"/>
                      <a:pt x="862" y="12"/>
                      <a:pt x="862" y="15"/>
                    </a:cubicBezTo>
                    <a:cubicBezTo>
                      <a:pt x="861" y="24"/>
                      <a:pt x="862" y="34"/>
                      <a:pt x="862" y="44"/>
                    </a:cubicBezTo>
                    <a:cubicBezTo>
                      <a:pt x="862" y="52"/>
                      <a:pt x="860" y="61"/>
                      <a:pt x="862" y="69"/>
                    </a:cubicBezTo>
                    <a:cubicBezTo>
                      <a:pt x="862" y="70"/>
                      <a:pt x="862" y="70"/>
                      <a:pt x="862" y="70"/>
                    </a:cubicBezTo>
                    <a:cubicBezTo>
                      <a:pt x="710" y="68"/>
                      <a:pt x="559" y="69"/>
                      <a:pt x="407" y="73"/>
                    </a:cubicBezTo>
                    <a:cubicBezTo>
                      <a:pt x="408" y="68"/>
                      <a:pt x="408" y="62"/>
                      <a:pt x="409" y="57"/>
                    </a:cubicBezTo>
                    <a:cubicBezTo>
                      <a:pt x="409" y="49"/>
                      <a:pt x="410" y="41"/>
                      <a:pt x="409" y="33"/>
                    </a:cubicBezTo>
                    <a:cubicBezTo>
                      <a:pt x="409" y="32"/>
                      <a:pt x="409" y="31"/>
                      <a:pt x="408" y="31"/>
                    </a:cubicBezTo>
                    <a:cubicBezTo>
                      <a:pt x="407" y="30"/>
                      <a:pt x="406" y="29"/>
                      <a:pt x="404" y="29"/>
                    </a:cubicBezTo>
                    <a:cubicBezTo>
                      <a:pt x="338" y="26"/>
                      <a:pt x="272" y="26"/>
                      <a:pt x="206" y="26"/>
                    </a:cubicBezTo>
                    <a:cubicBezTo>
                      <a:pt x="141" y="26"/>
                      <a:pt x="74" y="24"/>
                      <a:pt x="9" y="30"/>
                    </a:cubicBezTo>
                    <a:cubicBezTo>
                      <a:pt x="6" y="27"/>
                      <a:pt x="0" y="31"/>
                      <a:pt x="1" y="36"/>
                    </a:cubicBezTo>
                    <a:cubicBezTo>
                      <a:pt x="10" y="71"/>
                      <a:pt x="38" y="103"/>
                      <a:pt x="63" y="128"/>
                    </a:cubicBezTo>
                    <a:cubicBezTo>
                      <a:pt x="73" y="138"/>
                      <a:pt x="73" y="139"/>
                      <a:pt x="65" y="151"/>
                    </a:cubicBezTo>
                    <a:cubicBezTo>
                      <a:pt x="59" y="159"/>
                      <a:pt x="53" y="167"/>
                      <a:pt x="48" y="176"/>
                    </a:cubicBezTo>
                    <a:cubicBezTo>
                      <a:pt x="37" y="193"/>
                      <a:pt x="26" y="211"/>
                      <a:pt x="20" y="231"/>
                    </a:cubicBezTo>
                    <a:cubicBezTo>
                      <a:pt x="19" y="234"/>
                      <a:pt x="22" y="236"/>
                      <a:pt x="24" y="235"/>
                    </a:cubicBezTo>
                    <a:cubicBezTo>
                      <a:pt x="24" y="237"/>
                      <a:pt x="24" y="239"/>
                      <a:pt x="27" y="239"/>
                    </a:cubicBezTo>
                    <a:cubicBezTo>
                      <a:pt x="50" y="243"/>
                      <a:pt x="74" y="244"/>
                      <a:pt x="98" y="246"/>
                    </a:cubicBezTo>
                    <a:cubicBezTo>
                      <a:pt x="123" y="248"/>
                      <a:pt x="149" y="252"/>
                      <a:pt x="174" y="250"/>
                    </a:cubicBezTo>
                    <a:cubicBezTo>
                      <a:pt x="179" y="249"/>
                      <a:pt x="181" y="242"/>
                      <a:pt x="176" y="241"/>
                    </a:cubicBezTo>
                    <a:cubicBezTo>
                      <a:pt x="152" y="236"/>
                      <a:pt x="128" y="236"/>
                      <a:pt x="104" y="235"/>
                    </a:cubicBezTo>
                    <a:cubicBezTo>
                      <a:pt x="79" y="233"/>
                      <a:pt x="53" y="231"/>
                      <a:pt x="28" y="232"/>
                    </a:cubicBezTo>
                    <a:cubicBezTo>
                      <a:pt x="40" y="214"/>
                      <a:pt x="50" y="195"/>
                      <a:pt x="61" y="177"/>
                    </a:cubicBezTo>
                    <a:cubicBezTo>
                      <a:pt x="68" y="167"/>
                      <a:pt x="77" y="157"/>
                      <a:pt x="83" y="147"/>
                    </a:cubicBezTo>
                    <a:cubicBezTo>
                      <a:pt x="86" y="142"/>
                      <a:pt x="87" y="139"/>
                      <a:pt x="84" y="133"/>
                    </a:cubicBezTo>
                    <a:cubicBezTo>
                      <a:pt x="81" y="126"/>
                      <a:pt x="73" y="121"/>
                      <a:pt x="67" y="115"/>
                    </a:cubicBezTo>
                    <a:cubicBezTo>
                      <a:pt x="60" y="107"/>
                      <a:pt x="52" y="99"/>
                      <a:pt x="45" y="90"/>
                    </a:cubicBezTo>
                    <a:cubicBezTo>
                      <a:pt x="35" y="77"/>
                      <a:pt x="27" y="62"/>
                      <a:pt x="19" y="48"/>
                    </a:cubicBezTo>
                    <a:cubicBezTo>
                      <a:pt x="23" y="48"/>
                      <a:pt x="27" y="48"/>
                      <a:pt x="31" y="48"/>
                    </a:cubicBezTo>
                    <a:cubicBezTo>
                      <a:pt x="35" y="48"/>
                      <a:pt x="40" y="49"/>
                      <a:pt x="44" y="47"/>
                    </a:cubicBezTo>
                    <a:cubicBezTo>
                      <a:pt x="48" y="46"/>
                      <a:pt x="48" y="42"/>
                      <a:pt x="44" y="40"/>
                    </a:cubicBezTo>
                    <a:cubicBezTo>
                      <a:pt x="40" y="39"/>
                      <a:pt x="35" y="39"/>
                      <a:pt x="31" y="40"/>
                    </a:cubicBezTo>
                    <a:cubicBezTo>
                      <a:pt x="26" y="40"/>
                      <a:pt x="21" y="40"/>
                      <a:pt x="17" y="40"/>
                    </a:cubicBezTo>
                    <a:cubicBezTo>
                      <a:pt x="16" y="40"/>
                      <a:pt x="16" y="40"/>
                      <a:pt x="15" y="40"/>
                    </a:cubicBezTo>
                    <a:cubicBezTo>
                      <a:pt x="15" y="39"/>
                      <a:pt x="14" y="38"/>
                      <a:pt x="14" y="37"/>
                    </a:cubicBezTo>
                    <a:cubicBezTo>
                      <a:pt x="78" y="39"/>
                      <a:pt x="142" y="36"/>
                      <a:pt x="206" y="36"/>
                    </a:cubicBezTo>
                    <a:cubicBezTo>
                      <a:pt x="263" y="36"/>
                      <a:pt x="320" y="37"/>
                      <a:pt x="377" y="38"/>
                    </a:cubicBezTo>
                    <a:cubicBezTo>
                      <a:pt x="317" y="58"/>
                      <a:pt x="254" y="69"/>
                      <a:pt x="191" y="81"/>
                    </a:cubicBezTo>
                    <a:cubicBezTo>
                      <a:pt x="187" y="81"/>
                      <a:pt x="187" y="86"/>
                      <a:pt x="189" y="89"/>
                    </a:cubicBezTo>
                    <a:cubicBezTo>
                      <a:pt x="188" y="90"/>
                      <a:pt x="187" y="91"/>
                      <a:pt x="187" y="93"/>
                    </a:cubicBezTo>
                    <a:cubicBezTo>
                      <a:pt x="183" y="143"/>
                      <a:pt x="182" y="192"/>
                      <a:pt x="180" y="242"/>
                    </a:cubicBezTo>
                    <a:cubicBezTo>
                      <a:pt x="179" y="263"/>
                      <a:pt x="177" y="284"/>
                      <a:pt x="178" y="304"/>
                    </a:cubicBezTo>
                    <a:cubicBezTo>
                      <a:pt x="179" y="318"/>
                      <a:pt x="185" y="330"/>
                      <a:pt x="199" y="335"/>
                    </a:cubicBezTo>
                    <a:cubicBezTo>
                      <a:pt x="217" y="339"/>
                      <a:pt x="238" y="336"/>
                      <a:pt x="255" y="336"/>
                    </a:cubicBezTo>
                    <a:cubicBezTo>
                      <a:pt x="282" y="335"/>
                      <a:pt x="309" y="335"/>
                      <a:pt x="335" y="335"/>
                    </a:cubicBezTo>
                    <a:cubicBezTo>
                      <a:pt x="384" y="334"/>
                      <a:pt x="433" y="333"/>
                      <a:pt x="482" y="333"/>
                    </a:cubicBezTo>
                    <a:cubicBezTo>
                      <a:pt x="581" y="331"/>
                      <a:pt x="679" y="329"/>
                      <a:pt x="778" y="327"/>
                    </a:cubicBezTo>
                    <a:cubicBezTo>
                      <a:pt x="828" y="326"/>
                      <a:pt x="878" y="324"/>
                      <a:pt x="928" y="323"/>
                    </a:cubicBezTo>
                    <a:cubicBezTo>
                      <a:pt x="950" y="322"/>
                      <a:pt x="972" y="322"/>
                      <a:pt x="995" y="321"/>
                    </a:cubicBezTo>
                    <a:cubicBezTo>
                      <a:pt x="1011" y="321"/>
                      <a:pt x="1036" y="325"/>
                      <a:pt x="1051" y="315"/>
                    </a:cubicBezTo>
                    <a:cubicBezTo>
                      <a:pt x="1064" y="305"/>
                      <a:pt x="1061" y="287"/>
                      <a:pt x="1061" y="273"/>
                    </a:cubicBezTo>
                    <a:cubicBezTo>
                      <a:pt x="1060" y="259"/>
                      <a:pt x="1060" y="245"/>
                      <a:pt x="1059" y="232"/>
                    </a:cubicBezTo>
                    <a:cubicBezTo>
                      <a:pt x="1061" y="232"/>
                      <a:pt x="1063" y="232"/>
                      <a:pt x="1065" y="232"/>
                    </a:cubicBezTo>
                    <a:cubicBezTo>
                      <a:pt x="1068" y="233"/>
                      <a:pt x="1072" y="234"/>
                      <a:pt x="1074" y="233"/>
                    </a:cubicBezTo>
                    <a:cubicBezTo>
                      <a:pt x="1075" y="232"/>
                      <a:pt x="1076" y="232"/>
                      <a:pt x="1076" y="231"/>
                    </a:cubicBezTo>
                    <a:cubicBezTo>
                      <a:pt x="1090" y="231"/>
                      <a:pt x="1104" y="229"/>
                      <a:pt x="1118" y="227"/>
                    </a:cubicBezTo>
                    <a:cubicBezTo>
                      <a:pt x="1138" y="225"/>
                      <a:pt x="1159" y="223"/>
                      <a:pt x="1180" y="221"/>
                    </a:cubicBezTo>
                    <a:cubicBezTo>
                      <a:pt x="1199" y="219"/>
                      <a:pt x="1219" y="217"/>
                      <a:pt x="1239" y="215"/>
                    </a:cubicBezTo>
                    <a:cubicBezTo>
                      <a:pt x="1258" y="213"/>
                      <a:pt x="1280" y="214"/>
                      <a:pt x="1299" y="209"/>
                    </a:cubicBezTo>
                    <a:cubicBezTo>
                      <a:pt x="1301" y="208"/>
                      <a:pt x="1302" y="206"/>
                      <a:pt x="1302" y="204"/>
                    </a:cubicBezTo>
                    <a:cubicBezTo>
                      <a:pt x="1304" y="204"/>
                      <a:pt x="1305" y="202"/>
                      <a:pt x="1303" y="200"/>
                    </a:cubicBezTo>
                    <a:close/>
                    <a:moveTo>
                      <a:pt x="925" y="71"/>
                    </a:moveTo>
                    <a:cubicBezTo>
                      <a:pt x="919" y="71"/>
                      <a:pt x="914" y="71"/>
                      <a:pt x="909" y="71"/>
                    </a:cubicBezTo>
                    <a:cubicBezTo>
                      <a:pt x="908" y="66"/>
                      <a:pt x="907" y="60"/>
                      <a:pt x="906" y="55"/>
                    </a:cubicBezTo>
                    <a:cubicBezTo>
                      <a:pt x="905" y="49"/>
                      <a:pt x="905" y="43"/>
                      <a:pt x="904" y="37"/>
                    </a:cubicBezTo>
                    <a:cubicBezTo>
                      <a:pt x="910" y="39"/>
                      <a:pt x="916" y="41"/>
                      <a:pt x="922" y="43"/>
                    </a:cubicBezTo>
                    <a:cubicBezTo>
                      <a:pt x="920" y="52"/>
                      <a:pt x="920" y="63"/>
                      <a:pt x="925" y="71"/>
                    </a:cubicBezTo>
                    <a:close/>
                    <a:moveTo>
                      <a:pt x="900" y="35"/>
                    </a:moveTo>
                    <a:cubicBezTo>
                      <a:pt x="899" y="46"/>
                      <a:pt x="898" y="60"/>
                      <a:pt x="901" y="71"/>
                    </a:cubicBezTo>
                    <a:cubicBezTo>
                      <a:pt x="897" y="71"/>
                      <a:pt x="894" y="71"/>
                      <a:pt x="890" y="71"/>
                    </a:cubicBezTo>
                    <a:cubicBezTo>
                      <a:pt x="889" y="57"/>
                      <a:pt x="886" y="44"/>
                      <a:pt x="886" y="30"/>
                    </a:cubicBezTo>
                    <a:cubicBezTo>
                      <a:pt x="890" y="32"/>
                      <a:pt x="895" y="34"/>
                      <a:pt x="900" y="35"/>
                    </a:cubicBezTo>
                    <a:close/>
                    <a:moveTo>
                      <a:pt x="869" y="69"/>
                    </a:moveTo>
                    <a:cubicBezTo>
                      <a:pt x="873" y="61"/>
                      <a:pt x="872" y="51"/>
                      <a:pt x="872" y="42"/>
                    </a:cubicBezTo>
                    <a:cubicBezTo>
                      <a:pt x="872" y="36"/>
                      <a:pt x="871" y="30"/>
                      <a:pt x="870" y="25"/>
                    </a:cubicBezTo>
                    <a:cubicBezTo>
                      <a:pt x="870" y="25"/>
                      <a:pt x="870" y="25"/>
                      <a:pt x="870" y="25"/>
                    </a:cubicBezTo>
                    <a:cubicBezTo>
                      <a:pt x="874" y="26"/>
                      <a:pt x="877" y="27"/>
                      <a:pt x="880" y="28"/>
                    </a:cubicBezTo>
                    <a:cubicBezTo>
                      <a:pt x="879" y="42"/>
                      <a:pt x="878" y="57"/>
                      <a:pt x="882" y="71"/>
                    </a:cubicBezTo>
                    <a:cubicBezTo>
                      <a:pt x="878" y="71"/>
                      <a:pt x="873" y="70"/>
                      <a:pt x="869" y="70"/>
                    </a:cubicBezTo>
                    <a:cubicBezTo>
                      <a:pt x="869" y="70"/>
                      <a:pt x="869" y="70"/>
                      <a:pt x="869" y="69"/>
                    </a:cubicBezTo>
                    <a:close/>
                    <a:moveTo>
                      <a:pt x="388" y="45"/>
                    </a:moveTo>
                    <a:cubicBezTo>
                      <a:pt x="392" y="43"/>
                      <a:pt x="397" y="42"/>
                      <a:pt x="402" y="40"/>
                    </a:cubicBezTo>
                    <a:cubicBezTo>
                      <a:pt x="401" y="45"/>
                      <a:pt x="400" y="51"/>
                      <a:pt x="399" y="56"/>
                    </a:cubicBezTo>
                    <a:cubicBezTo>
                      <a:pt x="398" y="62"/>
                      <a:pt x="397" y="68"/>
                      <a:pt x="397" y="73"/>
                    </a:cubicBezTo>
                    <a:cubicBezTo>
                      <a:pt x="395" y="73"/>
                      <a:pt x="392" y="74"/>
                      <a:pt x="389" y="74"/>
                    </a:cubicBezTo>
                    <a:cubicBezTo>
                      <a:pt x="387" y="64"/>
                      <a:pt x="386" y="55"/>
                      <a:pt x="388" y="45"/>
                    </a:cubicBezTo>
                    <a:close/>
                    <a:moveTo>
                      <a:pt x="382" y="47"/>
                    </a:moveTo>
                    <a:cubicBezTo>
                      <a:pt x="380" y="56"/>
                      <a:pt x="379" y="65"/>
                      <a:pt x="381" y="74"/>
                    </a:cubicBezTo>
                    <a:cubicBezTo>
                      <a:pt x="377" y="74"/>
                      <a:pt x="373" y="74"/>
                      <a:pt x="368" y="74"/>
                    </a:cubicBezTo>
                    <a:cubicBezTo>
                      <a:pt x="369" y="66"/>
                      <a:pt x="369" y="59"/>
                      <a:pt x="368" y="51"/>
                    </a:cubicBezTo>
                    <a:cubicBezTo>
                      <a:pt x="373" y="49"/>
                      <a:pt x="377" y="48"/>
                      <a:pt x="382" y="47"/>
                    </a:cubicBezTo>
                    <a:close/>
                    <a:moveTo>
                      <a:pt x="363" y="52"/>
                    </a:moveTo>
                    <a:cubicBezTo>
                      <a:pt x="363" y="60"/>
                      <a:pt x="362" y="67"/>
                      <a:pt x="361" y="74"/>
                    </a:cubicBezTo>
                    <a:cubicBezTo>
                      <a:pt x="357" y="75"/>
                      <a:pt x="353" y="75"/>
                      <a:pt x="349" y="75"/>
                    </a:cubicBezTo>
                    <a:cubicBezTo>
                      <a:pt x="350" y="73"/>
                      <a:pt x="349" y="72"/>
                      <a:pt x="349" y="70"/>
                    </a:cubicBezTo>
                    <a:cubicBezTo>
                      <a:pt x="349" y="66"/>
                      <a:pt x="349" y="61"/>
                      <a:pt x="348" y="57"/>
                    </a:cubicBezTo>
                    <a:cubicBezTo>
                      <a:pt x="353" y="55"/>
                      <a:pt x="358" y="54"/>
                      <a:pt x="363" y="52"/>
                    </a:cubicBezTo>
                    <a:close/>
                    <a:moveTo>
                      <a:pt x="325" y="71"/>
                    </a:moveTo>
                    <a:cubicBezTo>
                      <a:pt x="325" y="68"/>
                      <a:pt x="325" y="66"/>
                      <a:pt x="325" y="63"/>
                    </a:cubicBezTo>
                    <a:cubicBezTo>
                      <a:pt x="331" y="61"/>
                      <a:pt x="337" y="60"/>
                      <a:pt x="343" y="58"/>
                    </a:cubicBezTo>
                    <a:cubicBezTo>
                      <a:pt x="343" y="62"/>
                      <a:pt x="343" y="66"/>
                      <a:pt x="342" y="70"/>
                    </a:cubicBezTo>
                    <a:cubicBezTo>
                      <a:pt x="342" y="72"/>
                      <a:pt x="342" y="73"/>
                      <a:pt x="342" y="75"/>
                    </a:cubicBezTo>
                    <a:cubicBezTo>
                      <a:pt x="336" y="75"/>
                      <a:pt x="330" y="75"/>
                      <a:pt x="325" y="76"/>
                    </a:cubicBezTo>
                    <a:cubicBezTo>
                      <a:pt x="325" y="74"/>
                      <a:pt x="325" y="72"/>
                      <a:pt x="325" y="71"/>
                    </a:cubicBezTo>
                    <a:close/>
                    <a:moveTo>
                      <a:pt x="320" y="64"/>
                    </a:moveTo>
                    <a:cubicBezTo>
                      <a:pt x="320" y="66"/>
                      <a:pt x="319" y="68"/>
                      <a:pt x="319" y="70"/>
                    </a:cubicBezTo>
                    <a:cubicBezTo>
                      <a:pt x="319" y="72"/>
                      <a:pt x="318" y="74"/>
                      <a:pt x="318" y="76"/>
                    </a:cubicBezTo>
                    <a:cubicBezTo>
                      <a:pt x="313" y="76"/>
                      <a:pt x="309" y="76"/>
                      <a:pt x="304" y="76"/>
                    </a:cubicBezTo>
                    <a:cubicBezTo>
                      <a:pt x="303" y="74"/>
                      <a:pt x="302" y="71"/>
                      <a:pt x="302" y="69"/>
                    </a:cubicBezTo>
                    <a:cubicBezTo>
                      <a:pt x="308" y="67"/>
                      <a:pt x="314" y="66"/>
                      <a:pt x="320" y="64"/>
                    </a:cubicBezTo>
                    <a:close/>
                    <a:moveTo>
                      <a:pt x="298" y="70"/>
                    </a:moveTo>
                    <a:cubicBezTo>
                      <a:pt x="298" y="72"/>
                      <a:pt x="298" y="74"/>
                      <a:pt x="299" y="76"/>
                    </a:cubicBezTo>
                    <a:cubicBezTo>
                      <a:pt x="286" y="77"/>
                      <a:pt x="274" y="77"/>
                      <a:pt x="261" y="78"/>
                    </a:cubicBezTo>
                    <a:cubicBezTo>
                      <a:pt x="273" y="75"/>
                      <a:pt x="286" y="72"/>
                      <a:pt x="298" y="70"/>
                    </a:cubicBezTo>
                    <a:close/>
                    <a:moveTo>
                      <a:pt x="1049" y="289"/>
                    </a:moveTo>
                    <a:cubicBezTo>
                      <a:pt x="1047" y="288"/>
                      <a:pt x="1045" y="289"/>
                      <a:pt x="1042" y="289"/>
                    </a:cubicBezTo>
                    <a:cubicBezTo>
                      <a:pt x="1039" y="289"/>
                      <a:pt x="1037" y="289"/>
                      <a:pt x="1034" y="289"/>
                    </a:cubicBezTo>
                    <a:cubicBezTo>
                      <a:pt x="1031" y="290"/>
                      <a:pt x="1031" y="296"/>
                      <a:pt x="1034" y="297"/>
                    </a:cubicBezTo>
                    <a:cubicBezTo>
                      <a:pt x="1037" y="297"/>
                      <a:pt x="1039" y="297"/>
                      <a:pt x="1042" y="297"/>
                    </a:cubicBezTo>
                    <a:cubicBezTo>
                      <a:pt x="1044" y="297"/>
                      <a:pt x="1046" y="297"/>
                      <a:pt x="1048" y="297"/>
                    </a:cubicBezTo>
                    <a:cubicBezTo>
                      <a:pt x="1048" y="297"/>
                      <a:pt x="1048" y="297"/>
                      <a:pt x="1048" y="297"/>
                    </a:cubicBezTo>
                    <a:cubicBezTo>
                      <a:pt x="1044" y="311"/>
                      <a:pt x="1025" y="308"/>
                      <a:pt x="1015" y="308"/>
                    </a:cubicBezTo>
                    <a:cubicBezTo>
                      <a:pt x="930" y="311"/>
                      <a:pt x="846" y="313"/>
                      <a:pt x="762" y="315"/>
                    </a:cubicBezTo>
                    <a:cubicBezTo>
                      <a:pt x="593" y="319"/>
                      <a:pt x="424" y="321"/>
                      <a:pt x="255" y="323"/>
                    </a:cubicBezTo>
                    <a:cubicBezTo>
                      <a:pt x="244" y="323"/>
                      <a:pt x="233" y="323"/>
                      <a:pt x="222" y="323"/>
                    </a:cubicBezTo>
                    <a:cubicBezTo>
                      <a:pt x="217" y="323"/>
                      <a:pt x="212" y="324"/>
                      <a:pt x="207" y="323"/>
                    </a:cubicBezTo>
                    <a:cubicBezTo>
                      <a:pt x="198" y="321"/>
                      <a:pt x="194" y="316"/>
                      <a:pt x="192" y="310"/>
                    </a:cubicBezTo>
                    <a:cubicBezTo>
                      <a:pt x="192" y="310"/>
                      <a:pt x="193" y="310"/>
                      <a:pt x="193" y="310"/>
                    </a:cubicBezTo>
                    <a:cubicBezTo>
                      <a:pt x="195" y="310"/>
                      <a:pt x="198" y="310"/>
                      <a:pt x="200" y="310"/>
                    </a:cubicBezTo>
                    <a:cubicBezTo>
                      <a:pt x="204" y="311"/>
                      <a:pt x="209" y="311"/>
                      <a:pt x="213" y="310"/>
                    </a:cubicBezTo>
                    <a:cubicBezTo>
                      <a:pt x="217" y="309"/>
                      <a:pt x="217" y="303"/>
                      <a:pt x="213" y="302"/>
                    </a:cubicBezTo>
                    <a:cubicBezTo>
                      <a:pt x="209" y="301"/>
                      <a:pt x="204" y="302"/>
                      <a:pt x="200" y="302"/>
                    </a:cubicBezTo>
                    <a:cubicBezTo>
                      <a:pt x="197" y="302"/>
                      <a:pt x="193" y="302"/>
                      <a:pt x="191" y="304"/>
                    </a:cubicBezTo>
                    <a:cubicBezTo>
                      <a:pt x="190" y="303"/>
                      <a:pt x="190" y="301"/>
                      <a:pt x="190" y="299"/>
                    </a:cubicBezTo>
                    <a:cubicBezTo>
                      <a:pt x="189" y="278"/>
                      <a:pt x="192" y="257"/>
                      <a:pt x="192" y="236"/>
                    </a:cubicBezTo>
                    <a:cubicBezTo>
                      <a:pt x="194" y="195"/>
                      <a:pt x="195" y="154"/>
                      <a:pt x="196" y="112"/>
                    </a:cubicBezTo>
                    <a:cubicBezTo>
                      <a:pt x="196" y="113"/>
                      <a:pt x="197" y="113"/>
                      <a:pt x="198" y="113"/>
                    </a:cubicBezTo>
                    <a:cubicBezTo>
                      <a:pt x="202" y="113"/>
                      <a:pt x="207" y="113"/>
                      <a:pt x="211" y="113"/>
                    </a:cubicBezTo>
                    <a:cubicBezTo>
                      <a:pt x="215" y="113"/>
                      <a:pt x="219" y="113"/>
                      <a:pt x="223" y="111"/>
                    </a:cubicBezTo>
                    <a:cubicBezTo>
                      <a:pt x="225" y="110"/>
                      <a:pt x="225" y="107"/>
                      <a:pt x="223" y="106"/>
                    </a:cubicBezTo>
                    <a:cubicBezTo>
                      <a:pt x="219" y="103"/>
                      <a:pt x="215" y="104"/>
                      <a:pt x="211" y="104"/>
                    </a:cubicBezTo>
                    <a:cubicBezTo>
                      <a:pt x="207" y="104"/>
                      <a:pt x="202" y="104"/>
                      <a:pt x="197" y="104"/>
                    </a:cubicBezTo>
                    <a:cubicBezTo>
                      <a:pt x="197" y="104"/>
                      <a:pt x="196" y="104"/>
                      <a:pt x="196" y="104"/>
                    </a:cubicBezTo>
                    <a:cubicBezTo>
                      <a:pt x="196" y="100"/>
                      <a:pt x="196" y="97"/>
                      <a:pt x="196" y="93"/>
                    </a:cubicBezTo>
                    <a:cubicBezTo>
                      <a:pt x="196" y="92"/>
                      <a:pt x="196" y="91"/>
                      <a:pt x="196" y="91"/>
                    </a:cubicBezTo>
                    <a:cubicBezTo>
                      <a:pt x="475" y="80"/>
                      <a:pt x="754" y="78"/>
                      <a:pt x="1033" y="85"/>
                    </a:cubicBezTo>
                    <a:cubicBezTo>
                      <a:pt x="1034" y="86"/>
                      <a:pt x="1035" y="87"/>
                      <a:pt x="1036" y="88"/>
                    </a:cubicBezTo>
                    <a:cubicBezTo>
                      <a:pt x="1038" y="88"/>
                      <a:pt x="1039" y="90"/>
                      <a:pt x="1040" y="92"/>
                    </a:cubicBezTo>
                    <a:cubicBezTo>
                      <a:pt x="1039" y="92"/>
                      <a:pt x="1037" y="91"/>
                      <a:pt x="1035" y="90"/>
                    </a:cubicBezTo>
                    <a:cubicBezTo>
                      <a:pt x="1031" y="89"/>
                      <a:pt x="1028" y="93"/>
                      <a:pt x="1032" y="96"/>
                    </a:cubicBezTo>
                    <a:cubicBezTo>
                      <a:pt x="1035" y="98"/>
                      <a:pt x="1039" y="99"/>
                      <a:pt x="1043" y="99"/>
                    </a:cubicBezTo>
                    <a:cubicBezTo>
                      <a:pt x="1046" y="113"/>
                      <a:pt x="1044" y="135"/>
                      <a:pt x="1044" y="142"/>
                    </a:cubicBezTo>
                    <a:cubicBezTo>
                      <a:pt x="1045" y="164"/>
                      <a:pt x="1045" y="185"/>
                      <a:pt x="1046" y="207"/>
                    </a:cubicBezTo>
                    <a:cubicBezTo>
                      <a:pt x="1047" y="227"/>
                      <a:pt x="1047" y="247"/>
                      <a:pt x="1048" y="266"/>
                    </a:cubicBezTo>
                    <a:cubicBezTo>
                      <a:pt x="1048" y="272"/>
                      <a:pt x="1050" y="281"/>
                      <a:pt x="1049" y="289"/>
                    </a:cubicBezTo>
                    <a:close/>
                    <a:moveTo>
                      <a:pt x="928" y="45"/>
                    </a:moveTo>
                    <a:cubicBezTo>
                      <a:pt x="934" y="48"/>
                      <a:pt x="940" y="50"/>
                      <a:pt x="946" y="52"/>
                    </a:cubicBezTo>
                    <a:cubicBezTo>
                      <a:pt x="946" y="56"/>
                      <a:pt x="946" y="59"/>
                      <a:pt x="946" y="62"/>
                    </a:cubicBezTo>
                    <a:cubicBezTo>
                      <a:pt x="947" y="66"/>
                      <a:pt x="946" y="69"/>
                      <a:pt x="947" y="72"/>
                    </a:cubicBezTo>
                    <a:cubicBezTo>
                      <a:pt x="942" y="72"/>
                      <a:pt x="937" y="72"/>
                      <a:pt x="932" y="71"/>
                    </a:cubicBezTo>
                    <a:cubicBezTo>
                      <a:pt x="931" y="66"/>
                      <a:pt x="929" y="62"/>
                      <a:pt x="928" y="57"/>
                    </a:cubicBezTo>
                    <a:cubicBezTo>
                      <a:pt x="927" y="53"/>
                      <a:pt x="927" y="49"/>
                      <a:pt x="928" y="45"/>
                    </a:cubicBezTo>
                    <a:close/>
                    <a:moveTo>
                      <a:pt x="952" y="62"/>
                    </a:moveTo>
                    <a:cubicBezTo>
                      <a:pt x="952" y="59"/>
                      <a:pt x="952" y="57"/>
                      <a:pt x="951" y="54"/>
                    </a:cubicBezTo>
                    <a:cubicBezTo>
                      <a:pt x="957" y="56"/>
                      <a:pt x="962" y="58"/>
                      <a:pt x="967" y="60"/>
                    </a:cubicBezTo>
                    <a:cubicBezTo>
                      <a:pt x="968" y="62"/>
                      <a:pt x="968" y="64"/>
                      <a:pt x="968" y="67"/>
                    </a:cubicBezTo>
                    <a:cubicBezTo>
                      <a:pt x="968" y="68"/>
                      <a:pt x="968" y="70"/>
                      <a:pt x="968" y="72"/>
                    </a:cubicBezTo>
                    <a:cubicBezTo>
                      <a:pt x="963" y="72"/>
                      <a:pt x="958" y="72"/>
                      <a:pt x="953" y="72"/>
                    </a:cubicBezTo>
                    <a:cubicBezTo>
                      <a:pt x="954" y="68"/>
                      <a:pt x="953" y="65"/>
                      <a:pt x="952" y="62"/>
                    </a:cubicBezTo>
                    <a:close/>
                    <a:moveTo>
                      <a:pt x="974" y="62"/>
                    </a:moveTo>
                    <a:cubicBezTo>
                      <a:pt x="984" y="66"/>
                      <a:pt x="994" y="69"/>
                      <a:pt x="1004" y="73"/>
                    </a:cubicBezTo>
                    <a:cubicBezTo>
                      <a:pt x="994" y="73"/>
                      <a:pt x="984" y="72"/>
                      <a:pt x="975" y="72"/>
                    </a:cubicBezTo>
                    <a:cubicBezTo>
                      <a:pt x="975" y="69"/>
                      <a:pt x="975" y="66"/>
                      <a:pt x="974" y="62"/>
                    </a:cubicBezTo>
                    <a:close/>
                    <a:moveTo>
                      <a:pt x="1239" y="203"/>
                    </a:moveTo>
                    <a:cubicBezTo>
                      <a:pt x="1218" y="205"/>
                      <a:pt x="1197" y="207"/>
                      <a:pt x="1176" y="209"/>
                    </a:cubicBezTo>
                    <a:cubicBezTo>
                      <a:pt x="1156" y="211"/>
                      <a:pt x="1135" y="213"/>
                      <a:pt x="1114" y="216"/>
                    </a:cubicBezTo>
                    <a:cubicBezTo>
                      <a:pt x="1098" y="218"/>
                      <a:pt x="1080" y="219"/>
                      <a:pt x="1064" y="225"/>
                    </a:cubicBezTo>
                    <a:cubicBezTo>
                      <a:pt x="1062" y="225"/>
                      <a:pt x="1061" y="225"/>
                      <a:pt x="1059" y="225"/>
                    </a:cubicBezTo>
                    <a:cubicBezTo>
                      <a:pt x="1059" y="220"/>
                      <a:pt x="1059" y="215"/>
                      <a:pt x="1059" y="210"/>
                    </a:cubicBezTo>
                    <a:cubicBezTo>
                      <a:pt x="1062" y="212"/>
                      <a:pt x="1065" y="213"/>
                      <a:pt x="1069" y="214"/>
                    </a:cubicBezTo>
                    <a:cubicBezTo>
                      <a:pt x="1073" y="214"/>
                      <a:pt x="1078" y="215"/>
                      <a:pt x="1081" y="212"/>
                    </a:cubicBezTo>
                    <a:cubicBezTo>
                      <a:pt x="1082" y="211"/>
                      <a:pt x="1082" y="210"/>
                      <a:pt x="1081" y="209"/>
                    </a:cubicBezTo>
                    <a:cubicBezTo>
                      <a:pt x="1078" y="206"/>
                      <a:pt x="1075" y="207"/>
                      <a:pt x="1071" y="206"/>
                    </a:cubicBezTo>
                    <a:cubicBezTo>
                      <a:pt x="1067" y="206"/>
                      <a:pt x="1062" y="205"/>
                      <a:pt x="1058" y="204"/>
                    </a:cubicBezTo>
                    <a:cubicBezTo>
                      <a:pt x="1058" y="199"/>
                      <a:pt x="1058" y="193"/>
                      <a:pt x="1058" y="188"/>
                    </a:cubicBezTo>
                    <a:cubicBezTo>
                      <a:pt x="1057" y="161"/>
                      <a:pt x="1056" y="135"/>
                      <a:pt x="1055" y="109"/>
                    </a:cubicBezTo>
                    <a:cubicBezTo>
                      <a:pt x="1055" y="97"/>
                      <a:pt x="1054" y="84"/>
                      <a:pt x="1044" y="78"/>
                    </a:cubicBezTo>
                    <a:cubicBezTo>
                      <a:pt x="1043" y="76"/>
                      <a:pt x="1042" y="75"/>
                      <a:pt x="1040" y="74"/>
                    </a:cubicBezTo>
                    <a:cubicBezTo>
                      <a:pt x="1012" y="64"/>
                      <a:pt x="983" y="53"/>
                      <a:pt x="955" y="43"/>
                    </a:cubicBezTo>
                    <a:cubicBezTo>
                      <a:pt x="957" y="43"/>
                      <a:pt x="959" y="43"/>
                      <a:pt x="962" y="44"/>
                    </a:cubicBezTo>
                    <a:cubicBezTo>
                      <a:pt x="965" y="44"/>
                      <a:pt x="969" y="46"/>
                      <a:pt x="972" y="44"/>
                    </a:cubicBezTo>
                    <a:cubicBezTo>
                      <a:pt x="974" y="44"/>
                      <a:pt x="974" y="42"/>
                      <a:pt x="973" y="40"/>
                    </a:cubicBezTo>
                    <a:cubicBezTo>
                      <a:pt x="972" y="36"/>
                      <a:pt x="966" y="36"/>
                      <a:pt x="962" y="35"/>
                    </a:cubicBezTo>
                    <a:cubicBezTo>
                      <a:pt x="957" y="35"/>
                      <a:pt x="953" y="36"/>
                      <a:pt x="949" y="39"/>
                    </a:cubicBezTo>
                    <a:cubicBezTo>
                      <a:pt x="949" y="40"/>
                      <a:pt x="949" y="40"/>
                      <a:pt x="949" y="41"/>
                    </a:cubicBezTo>
                    <a:cubicBezTo>
                      <a:pt x="937" y="37"/>
                      <a:pt x="926" y="32"/>
                      <a:pt x="914" y="28"/>
                    </a:cubicBezTo>
                    <a:cubicBezTo>
                      <a:pt x="1038" y="37"/>
                      <a:pt x="1162" y="32"/>
                      <a:pt x="1285" y="14"/>
                    </a:cubicBezTo>
                    <a:cubicBezTo>
                      <a:pt x="1273" y="33"/>
                      <a:pt x="1261" y="52"/>
                      <a:pt x="1249" y="71"/>
                    </a:cubicBezTo>
                    <a:cubicBezTo>
                      <a:pt x="1244" y="80"/>
                      <a:pt x="1238" y="89"/>
                      <a:pt x="1232" y="99"/>
                    </a:cubicBezTo>
                    <a:cubicBezTo>
                      <a:pt x="1228" y="105"/>
                      <a:pt x="1222" y="111"/>
                      <a:pt x="1222" y="119"/>
                    </a:cubicBezTo>
                    <a:cubicBezTo>
                      <a:pt x="1221" y="132"/>
                      <a:pt x="1240" y="145"/>
                      <a:pt x="1248" y="153"/>
                    </a:cubicBezTo>
                    <a:cubicBezTo>
                      <a:pt x="1257" y="164"/>
                      <a:pt x="1267" y="174"/>
                      <a:pt x="1276" y="184"/>
                    </a:cubicBezTo>
                    <a:cubicBezTo>
                      <a:pt x="1274" y="184"/>
                      <a:pt x="1272" y="185"/>
                      <a:pt x="1269" y="185"/>
                    </a:cubicBezTo>
                    <a:cubicBezTo>
                      <a:pt x="1266" y="186"/>
                      <a:pt x="1262" y="186"/>
                      <a:pt x="1258" y="186"/>
                    </a:cubicBezTo>
                    <a:cubicBezTo>
                      <a:pt x="1255" y="186"/>
                      <a:pt x="1255" y="190"/>
                      <a:pt x="1257" y="191"/>
                    </a:cubicBezTo>
                    <a:cubicBezTo>
                      <a:pt x="1261" y="192"/>
                      <a:pt x="1265" y="192"/>
                      <a:pt x="1270" y="192"/>
                    </a:cubicBezTo>
                    <a:cubicBezTo>
                      <a:pt x="1273" y="192"/>
                      <a:pt x="1278" y="192"/>
                      <a:pt x="1280" y="189"/>
                    </a:cubicBezTo>
                    <a:cubicBezTo>
                      <a:pt x="1281" y="189"/>
                      <a:pt x="1281" y="189"/>
                      <a:pt x="1281" y="189"/>
                    </a:cubicBezTo>
                    <a:cubicBezTo>
                      <a:pt x="1284" y="192"/>
                      <a:pt x="1288" y="196"/>
                      <a:pt x="1292" y="199"/>
                    </a:cubicBezTo>
                    <a:cubicBezTo>
                      <a:pt x="1274" y="198"/>
                      <a:pt x="1256" y="201"/>
                      <a:pt x="1239" y="20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" name="Freeform 93"/>
              <p:cNvSpPr/>
              <p:nvPr/>
            </p:nvSpPr>
            <p:spPr bwMode="auto">
              <a:xfrm>
                <a:off x="4583754" y="3442044"/>
                <a:ext cx="84343" cy="38883"/>
              </a:xfrm>
              <a:custGeom>
                <a:avLst/>
                <a:gdLst>
                  <a:gd name="T0" fmla="*/ 21 w 27"/>
                  <a:gd name="T1" fmla="*/ 1 h 11"/>
                  <a:gd name="T2" fmla="*/ 3 w 27"/>
                  <a:gd name="T3" fmla="*/ 0 h 11"/>
                  <a:gd name="T4" fmla="*/ 2 w 27"/>
                  <a:gd name="T5" fmla="*/ 5 h 11"/>
                  <a:gd name="T6" fmla="*/ 20 w 27"/>
                  <a:gd name="T7" fmla="*/ 9 h 11"/>
                  <a:gd name="T8" fmla="*/ 21 w 2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1">
                    <a:moveTo>
                      <a:pt x="21" y="1"/>
                    </a:moveTo>
                    <a:cubicBezTo>
                      <a:pt x="15" y="0"/>
                      <a:pt x="9" y="0"/>
                      <a:pt x="3" y="0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8" y="6"/>
                      <a:pt x="14" y="8"/>
                      <a:pt x="20" y="9"/>
                    </a:cubicBezTo>
                    <a:cubicBezTo>
                      <a:pt x="26" y="11"/>
                      <a:pt x="27" y="1"/>
                      <a:pt x="2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" name="Freeform 94"/>
              <p:cNvSpPr/>
              <p:nvPr/>
            </p:nvSpPr>
            <p:spPr bwMode="auto">
              <a:xfrm>
                <a:off x="4712611" y="3439451"/>
                <a:ext cx="117143" cy="33698"/>
              </a:xfrm>
              <a:custGeom>
                <a:avLst/>
                <a:gdLst>
                  <a:gd name="T0" fmla="*/ 32 w 37"/>
                  <a:gd name="T1" fmla="*/ 2 h 10"/>
                  <a:gd name="T2" fmla="*/ 4 w 37"/>
                  <a:gd name="T3" fmla="*/ 0 h 10"/>
                  <a:gd name="T4" fmla="*/ 4 w 37"/>
                  <a:gd name="T5" fmla="*/ 6 h 10"/>
                  <a:gd name="T6" fmla="*/ 31 w 37"/>
                  <a:gd name="T7" fmla="*/ 10 h 10"/>
                  <a:gd name="T8" fmla="*/ 32 w 3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0">
                    <a:moveTo>
                      <a:pt x="32" y="2"/>
                    </a:moveTo>
                    <a:cubicBezTo>
                      <a:pt x="23" y="0"/>
                      <a:pt x="14" y="0"/>
                      <a:pt x="4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3" y="8"/>
                      <a:pt x="22" y="10"/>
                      <a:pt x="31" y="10"/>
                    </a:cubicBezTo>
                    <a:cubicBezTo>
                      <a:pt x="36" y="10"/>
                      <a:pt x="37" y="2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" name="Freeform 95"/>
              <p:cNvSpPr/>
              <p:nvPr/>
            </p:nvSpPr>
            <p:spPr bwMode="auto">
              <a:xfrm>
                <a:off x="4888327" y="3439451"/>
                <a:ext cx="96058" cy="38883"/>
              </a:xfrm>
              <a:custGeom>
                <a:avLst/>
                <a:gdLst>
                  <a:gd name="T0" fmla="*/ 28 w 30"/>
                  <a:gd name="T1" fmla="*/ 3 h 11"/>
                  <a:gd name="T2" fmla="*/ 17 w 30"/>
                  <a:gd name="T3" fmla="*/ 1 h 11"/>
                  <a:gd name="T4" fmla="*/ 4 w 30"/>
                  <a:gd name="T5" fmla="*/ 3 h 11"/>
                  <a:gd name="T6" fmla="*/ 4 w 30"/>
                  <a:gd name="T7" fmla="*/ 9 h 11"/>
                  <a:gd name="T8" fmla="*/ 17 w 30"/>
                  <a:gd name="T9" fmla="*/ 10 h 11"/>
                  <a:gd name="T10" fmla="*/ 28 w 30"/>
                  <a:gd name="T11" fmla="*/ 9 h 11"/>
                  <a:gd name="T12" fmla="*/ 28 w 30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8" y="3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3" y="2"/>
                      <a:pt x="8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8" y="9"/>
                      <a:pt x="13" y="10"/>
                      <a:pt x="17" y="10"/>
                    </a:cubicBezTo>
                    <a:cubicBezTo>
                      <a:pt x="21" y="11"/>
                      <a:pt x="25" y="11"/>
                      <a:pt x="28" y="9"/>
                    </a:cubicBezTo>
                    <a:cubicBezTo>
                      <a:pt x="30" y="7"/>
                      <a:pt x="30" y="4"/>
                      <a:pt x="28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" name="Freeform 96"/>
              <p:cNvSpPr/>
              <p:nvPr/>
            </p:nvSpPr>
            <p:spPr bwMode="auto">
              <a:xfrm>
                <a:off x="5169471" y="3734953"/>
                <a:ext cx="124173" cy="49251"/>
              </a:xfrm>
              <a:custGeom>
                <a:avLst/>
                <a:gdLst>
                  <a:gd name="T0" fmla="*/ 36 w 39"/>
                  <a:gd name="T1" fmla="*/ 2 h 14"/>
                  <a:gd name="T2" fmla="*/ 22 w 39"/>
                  <a:gd name="T3" fmla="*/ 1 h 14"/>
                  <a:gd name="T4" fmla="*/ 6 w 39"/>
                  <a:gd name="T5" fmla="*/ 2 h 14"/>
                  <a:gd name="T6" fmla="*/ 5 w 39"/>
                  <a:gd name="T7" fmla="*/ 11 h 14"/>
                  <a:gd name="T8" fmla="*/ 37 w 39"/>
                  <a:gd name="T9" fmla="*/ 7 h 14"/>
                  <a:gd name="T10" fmla="*/ 36 w 39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4">
                    <a:moveTo>
                      <a:pt x="36" y="2"/>
                    </a:moveTo>
                    <a:cubicBezTo>
                      <a:pt x="31" y="0"/>
                      <a:pt x="27" y="1"/>
                      <a:pt x="22" y="1"/>
                    </a:cubicBezTo>
                    <a:cubicBezTo>
                      <a:pt x="17" y="2"/>
                      <a:pt x="11" y="2"/>
                      <a:pt x="6" y="2"/>
                    </a:cubicBezTo>
                    <a:cubicBezTo>
                      <a:pt x="2" y="2"/>
                      <a:pt x="0" y="10"/>
                      <a:pt x="5" y="11"/>
                    </a:cubicBezTo>
                    <a:cubicBezTo>
                      <a:pt x="15" y="12"/>
                      <a:pt x="28" y="14"/>
                      <a:pt x="37" y="7"/>
                    </a:cubicBezTo>
                    <a:cubicBezTo>
                      <a:pt x="39" y="5"/>
                      <a:pt x="38" y="3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" name="Freeform 97"/>
              <p:cNvSpPr/>
              <p:nvPr/>
            </p:nvSpPr>
            <p:spPr bwMode="auto">
              <a:xfrm>
                <a:off x="5373299" y="3721993"/>
                <a:ext cx="119487" cy="49251"/>
              </a:xfrm>
              <a:custGeom>
                <a:avLst/>
                <a:gdLst>
                  <a:gd name="T0" fmla="*/ 34 w 38"/>
                  <a:gd name="T1" fmla="*/ 3 h 14"/>
                  <a:gd name="T2" fmla="*/ 4 w 38"/>
                  <a:gd name="T3" fmla="*/ 4 h 14"/>
                  <a:gd name="T4" fmla="*/ 4 w 38"/>
                  <a:gd name="T5" fmla="*/ 11 h 14"/>
                  <a:gd name="T6" fmla="*/ 34 w 38"/>
                  <a:gd name="T7" fmla="*/ 11 h 14"/>
                  <a:gd name="T8" fmla="*/ 34 w 38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4" y="3"/>
                    </a:moveTo>
                    <a:cubicBezTo>
                      <a:pt x="26" y="0"/>
                      <a:pt x="14" y="3"/>
                      <a:pt x="4" y="4"/>
                    </a:cubicBezTo>
                    <a:cubicBezTo>
                      <a:pt x="0" y="4"/>
                      <a:pt x="0" y="10"/>
                      <a:pt x="4" y="11"/>
                    </a:cubicBezTo>
                    <a:cubicBezTo>
                      <a:pt x="14" y="11"/>
                      <a:pt x="26" y="14"/>
                      <a:pt x="34" y="11"/>
                    </a:cubicBezTo>
                    <a:cubicBezTo>
                      <a:pt x="38" y="10"/>
                      <a:pt x="38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" name="Freeform 98"/>
              <p:cNvSpPr/>
              <p:nvPr/>
            </p:nvSpPr>
            <p:spPr bwMode="auto">
              <a:xfrm>
                <a:off x="5567758" y="3724584"/>
                <a:ext cx="107772" cy="38883"/>
              </a:xfrm>
              <a:custGeom>
                <a:avLst/>
                <a:gdLst>
                  <a:gd name="T0" fmla="*/ 30 w 34"/>
                  <a:gd name="T1" fmla="*/ 1 h 11"/>
                  <a:gd name="T2" fmla="*/ 16 w 34"/>
                  <a:gd name="T3" fmla="*/ 2 h 11"/>
                  <a:gd name="T4" fmla="*/ 2 w 34"/>
                  <a:gd name="T5" fmla="*/ 4 h 11"/>
                  <a:gd name="T6" fmla="*/ 1 w 34"/>
                  <a:gd name="T7" fmla="*/ 8 h 11"/>
                  <a:gd name="T8" fmla="*/ 17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1" y="2"/>
                      <a:pt x="16" y="2"/>
                    </a:cubicBezTo>
                    <a:cubicBezTo>
                      <a:pt x="11" y="2"/>
                      <a:pt x="6" y="2"/>
                      <a:pt x="2" y="4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6" y="11"/>
                      <a:pt x="12" y="11"/>
                      <a:pt x="17" y="11"/>
                    </a:cubicBezTo>
                    <a:cubicBezTo>
                      <a:pt x="22" y="11"/>
                      <a:pt x="28" y="11"/>
                      <a:pt x="32" y="7"/>
                    </a:cubicBezTo>
                    <a:cubicBezTo>
                      <a:pt x="34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" name="Freeform 99"/>
              <p:cNvSpPr/>
              <p:nvPr/>
            </p:nvSpPr>
            <p:spPr bwMode="auto">
              <a:xfrm>
                <a:off x="5720043" y="3729769"/>
                <a:ext cx="107772" cy="33698"/>
              </a:xfrm>
              <a:custGeom>
                <a:avLst/>
                <a:gdLst>
                  <a:gd name="T0" fmla="*/ 28 w 34"/>
                  <a:gd name="T1" fmla="*/ 0 h 10"/>
                  <a:gd name="T2" fmla="*/ 3 w 34"/>
                  <a:gd name="T3" fmla="*/ 3 h 10"/>
                  <a:gd name="T4" fmla="*/ 3 w 34"/>
                  <a:gd name="T5" fmla="*/ 8 h 10"/>
                  <a:gd name="T6" fmla="*/ 28 w 34"/>
                  <a:gd name="T7" fmla="*/ 10 h 10"/>
                  <a:gd name="T8" fmla="*/ 28 w 3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28" y="0"/>
                    </a:moveTo>
                    <a:cubicBezTo>
                      <a:pt x="20" y="0"/>
                      <a:pt x="12" y="2"/>
                      <a:pt x="3" y="3"/>
                    </a:cubicBezTo>
                    <a:cubicBezTo>
                      <a:pt x="0" y="3"/>
                      <a:pt x="0" y="7"/>
                      <a:pt x="3" y="8"/>
                    </a:cubicBezTo>
                    <a:cubicBezTo>
                      <a:pt x="12" y="9"/>
                      <a:pt x="20" y="10"/>
                      <a:pt x="28" y="10"/>
                    </a:cubicBezTo>
                    <a:cubicBezTo>
                      <a:pt x="34" y="10"/>
                      <a:pt x="34" y="1"/>
                      <a:pt x="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100"/>
              <p:cNvSpPr/>
              <p:nvPr/>
            </p:nvSpPr>
            <p:spPr bwMode="auto">
              <a:xfrm>
                <a:off x="5893415" y="3719400"/>
                <a:ext cx="110115" cy="44067"/>
              </a:xfrm>
              <a:custGeom>
                <a:avLst/>
                <a:gdLst>
                  <a:gd name="T0" fmla="*/ 32 w 35"/>
                  <a:gd name="T1" fmla="*/ 1 h 13"/>
                  <a:gd name="T2" fmla="*/ 19 w 35"/>
                  <a:gd name="T3" fmla="*/ 2 h 13"/>
                  <a:gd name="T4" fmla="*/ 4 w 35"/>
                  <a:gd name="T5" fmla="*/ 3 h 13"/>
                  <a:gd name="T6" fmla="*/ 3 w 35"/>
                  <a:gd name="T7" fmla="*/ 8 h 13"/>
                  <a:gd name="T8" fmla="*/ 33 w 35"/>
                  <a:gd name="T9" fmla="*/ 7 h 13"/>
                  <a:gd name="T10" fmla="*/ 32 w 35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3">
                    <a:moveTo>
                      <a:pt x="32" y="1"/>
                    </a:moveTo>
                    <a:cubicBezTo>
                      <a:pt x="28" y="0"/>
                      <a:pt x="23" y="2"/>
                      <a:pt x="19" y="2"/>
                    </a:cubicBezTo>
                    <a:cubicBezTo>
                      <a:pt x="14" y="3"/>
                      <a:pt x="9" y="3"/>
                      <a:pt x="4" y="3"/>
                    </a:cubicBezTo>
                    <a:cubicBezTo>
                      <a:pt x="1" y="3"/>
                      <a:pt x="0" y="8"/>
                      <a:pt x="3" y="8"/>
                    </a:cubicBezTo>
                    <a:cubicBezTo>
                      <a:pt x="12" y="10"/>
                      <a:pt x="26" y="13"/>
                      <a:pt x="33" y="7"/>
                    </a:cubicBezTo>
                    <a:cubicBezTo>
                      <a:pt x="35" y="5"/>
                      <a:pt x="34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101"/>
              <p:cNvSpPr/>
              <p:nvPr/>
            </p:nvSpPr>
            <p:spPr bwMode="auto">
              <a:xfrm>
                <a:off x="6073817" y="3721993"/>
                <a:ext cx="121829" cy="51843"/>
              </a:xfrm>
              <a:custGeom>
                <a:avLst/>
                <a:gdLst>
                  <a:gd name="T0" fmla="*/ 32 w 39"/>
                  <a:gd name="T1" fmla="*/ 0 h 15"/>
                  <a:gd name="T2" fmla="*/ 5 w 39"/>
                  <a:gd name="T3" fmla="*/ 2 h 15"/>
                  <a:gd name="T4" fmla="*/ 3 w 39"/>
                  <a:gd name="T5" fmla="*/ 7 h 15"/>
                  <a:gd name="T6" fmla="*/ 35 w 39"/>
                  <a:gd name="T7" fmla="*/ 7 h 15"/>
                  <a:gd name="T8" fmla="*/ 32 w 3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5">
                    <a:moveTo>
                      <a:pt x="32" y="0"/>
                    </a:moveTo>
                    <a:cubicBezTo>
                      <a:pt x="23" y="2"/>
                      <a:pt x="14" y="4"/>
                      <a:pt x="5" y="2"/>
                    </a:cubicBezTo>
                    <a:cubicBezTo>
                      <a:pt x="2" y="1"/>
                      <a:pt x="0" y="5"/>
                      <a:pt x="3" y="7"/>
                    </a:cubicBezTo>
                    <a:cubicBezTo>
                      <a:pt x="13" y="12"/>
                      <a:pt x="26" y="15"/>
                      <a:pt x="35" y="7"/>
                    </a:cubicBezTo>
                    <a:cubicBezTo>
                      <a:pt x="39" y="5"/>
                      <a:pt x="37" y="0"/>
                      <a:pt x="3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" name="Freeform 102"/>
              <p:cNvSpPr/>
              <p:nvPr/>
            </p:nvSpPr>
            <p:spPr bwMode="auto">
              <a:xfrm>
                <a:off x="6261246" y="3711625"/>
                <a:ext cx="126515" cy="44067"/>
              </a:xfrm>
              <a:custGeom>
                <a:avLst/>
                <a:gdLst>
                  <a:gd name="T0" fmla="*/ 34 w 40"/>
                  <a:gd name="T1" fmla="*/ 1 h 13"/>
                  <a:gd name="T2" fmla="*/ 19 w 40"/>
                  <a:gd name="T3" fmla="*/ 1 h 13"/>
                  <a:gd name="T4" fmla="*/ 5 w 40"/>
                  <a:gd name="T5" fmla="*/ 1 h 13"/>
                  <a:gd name="T6" fmla="*/ 4 w 40"/>
                  <a:gd name="T7" fmla="*/ 7 h 13"/>
                  <a:gd name="T8" fmla="*/ 35 w 40"/>
                  <a:gd name="T9" fmla="*/ 10 h 13"/>
                  <a:gd name="T10" fmla="*/ 34 w 40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34" y="1"/>
                    </a:moveTo>
                    <a:cubicBezTo>
                      <a:pt x="29" y="1"/>
                      <a:pt x="24" y="1"/>
                      <a:pt x="19" y="1"/>
                    </a:cubicBezTo>
                    <a:cubicBezTo>
                      <a:pt x="14" y="1"/>
                      <a:pt x="10" y="1"/>
                      <a:pt x="5" y="1"/>
                    </a:cubicBezTo>
                    <a:cubicBezTo>
                      <a:pt x="1" y="0"/>
                      <a:pt x="0" y="6"/>
                      <a:pt x="4" y="7"/>
                    </a:cubicBezTo>
                    <a:cubicBezTo>
                      <a:pt x="13" y="10"/>
                      <a:pt x="26" y="13"/>
                      <a:pt x="35" y="10"/>
                    </a:cubicBezTo>
                    <a:cubicBezTo>
                      <a:pt x="40" y="8"/>
                      <a:pt x="39" y="2"/>
                      <a:pt x="3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" name="Freeform 103"/>
              <p:cNvSpPr/>
              <p:nvPr/>
            </p:nvSpPr>
            <p:spPr bwMode="auto">
              <a:xfrm>
                <a:off x="6448675" y="3706440"/>
                <a:ext cx="126515" cy="46658"/>
              </a:xfrm>
              <a:custGeom>
                <a:avLst/>
                <a:gdLst>
                  <a:gd name="T0" fmla="*/ 36 w 40"/>
                  <a:gd name="T1" fmla="*/ 3 h 13"/>
                  <a:gd name="T2" fmla="*/ 4 w 40"/>
                  <a:gd name="T3" fmla="*/ 4 h 13"/>
                  <a:gd name="T4" fmla="*/ 4 w 40"/>
                  <a:gd name="T5" fmla="*/ 10 h 13"/>
                  <a:gd name="T6" fmla="*/ 36 w 40"/>
                  <a:gd name="T7" fmla="*/ 11 h 13"/>
                  <a:gd name="T8" fmla="*/ 36 w 4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3">
                    <a:moveTo>
                      <a:pt x="36" y="3"/>
                    </a:moveTo>
                    <a:cubicBezTo>
                      <a:pt x="26" y="0"/>
                      <a:pt x="14" y="2"/>
                      <a:pt x="4" y="4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14" y="11"/>
                      <a:pt x="26" y="13"/>
                      <a:pt x="36" y="11"/>
                    </a:cubicBezTo>
                    <a:cubicBezTo>
                      <a:pt x="40" y="10"/>
                      <a:pt x="40" y="4"/>
                      <a:pt x="36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" name="Freeform 104"/>
              <p:cNvSpPr/>
              <p:nvPr/>
            </p:nvSpPr>
            <p:spPr bwMode="auto">
              <a:xfrm>
                <a:off x="6643132" y="3711625"/>
                <a:ext cx="121829" cy="38883"/>
              </a:xfrm>
              <a:custGeom>
                <a:avLst/>
                <a:gdLst>
                  <a:gd name="T0" fmla="*/ 34 w 38"/>
                  <a:gd name="T1" fmla="*/ 2 h 11"/>
                  <a:gd name="T2" fmla="*/ 20 w 38"/>
                  <a:gd name="T3" fmla="*/ 1 h 11"/>
                  <a:gd name="T4" fmla="*/ 4 w 38"/>
                  <a:gd name="T5" fmla="*/ 2 h 11"/>
                  <a:gd name="T6" fmla="*/ 4 w 38"/>
                  <a:gd name="T7" fmla="*/ 9 h 11"/>
                  <a:gd name="T8" fmla="*/ 20 w 38"/>
                  <a:gd name="T9" fmla="*/ 10 h 11"/>
                  <a:gd name="T10" fmla="*/ 34 w 38"/>
                  <a:gd name="T11" fmla="*/ 10 h 11"/>
                  <a:gd name="T12" fmla="*/ 34 w 38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1">
                    <a:moveTo>
                      <a:pt x="34" y="2"/>
                    </a:moveTo>
                    <a:cubicBezTo>
                      <a:pt x="30" y="0"/>
                      <a:pt x="24" y="1"/>
                      <a:pt x="20" y="1"/>
                    </a:cubicBezTo>
                    <a:cubicBezTo>
                      <a:pt x="15" y="2"/>
                      <a:pt x="9" y="2"/>
                      <a:pt x="4" y="2"/>
                    </a:cubicBezTo>
                    <a:cubicBezTo>
                      <a:pt x="0" y="3"/>
                      <a:pt x="0" y="9"/>
                      <a:pt x="4" y="9"/>
                    </a:cubicBezTo>
                    <a:cubicBezTo>
                      <a:pt x="9" y="9"/>
                      <a:pt x="15" y="10"/>
                      <a:pt x="20" y="10"/>
                    </a:cubicBezTo>
                    <a:cubicBezTo>
                      <a:pt x="24" y="10"/>
                      <a:pt x="30" y="11"/>
                      <a:pt x="34" y="10"/>
                    </a:cubicBezTo>
                    <a:cubicBezTo>
                      <a:pt x="38" y="8"/>
                      <a:pt x="38" y="3"/>
                      <a:pt x="34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Freeform 105"/>
              <p:cNvSpPr/>
              <p:nvPr/>
            </p:nvSpPr>
            <p:spPr bwMode="auto">
              <a:xfrm>
                <a:off x="6828219" y="3711625"/>
                <a:ext cx="93715" cy="44067"/>
              </a:xfrm>
              <a:custGeom>
                <a:avLst/>
                <a:gdLst>
                  <a:gd name="T0" fmla="*/ 27 w 30"/>
                  <a:gd name="T1" fmla="*/ 3 h 13"/>
                  <a:gd name="T2" fmla="*/ 17 w 30"/>
                  <a:gd name="T3" fmla="*/ 2 h 13"/>
                  <a:gd name="T4" fmla="*/ 5 w 30"/>
                  <a:gd name="T5" fmla="*/ 1 h 13"/>
                  <a:gd name="T6" fmla="*/ 3 w 30"/>
                  <a:gd name="T7" fmla="*/ 7 h 13"/>
                  <a:gd name="T8" fmla="*/ 28 w 30"/>
                  <a:gd name="T9" fmla="*/ 8 h 13"/>
                  <a:gd name="T10" fmla="*/ 27 w 30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3">
                    <a:moveTo>
                      <a:pt x="27" y="3"/>
                    </a:moveTo>
                    <a:cubicBezTo>
                      <a:pt x="24" y="2"/>
                      <a:pt x="20" y="2"/>
                      <a:pt x="17" y="2"/>
                    </a:cubicBezTo>
                    <a:cubicBezTo>
                      <a:pt x="13" y="2"/>
                      <a:pt x="9" y="2"/>
                      <a:pt x="5" y="1"/>
                    </a:cubicBezTo>
                    <a:cubicBezTo>
                      <a:pt x="1" y="0"/>
                      <a:pt x="0" y="5"/>
                      <a:pt x="3" y="7"/>
                    </a:cubicBezTo>
                    <a:cubicBezTo>
                      <a:pt x="10" y="9"/>
                      <a:pt x="21" y="13"/>
                      <a:pt x="28" y="8"/>
                    </a:cubicBezTo>
                    <a:cubicBezTo>
                      <a:pt x="30" y="7"/>
                      <a:pt x="30" y="3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" name="Freeform 106"/>
              <p:cNvSpPr/>
              <p:nvPr/>
            </p:nvSpPr>
            <p:spPr bwMode="auto">
              <a:xfrm>
                <a:off x="6978163" y="3696072"/>
                <a:ext cx="114801" cy="38883"/>
              </a:xfrm>
              <a:custGeom>
                <a:avLst/>
                <a:gdLst>
                  <a:gd name="T0" fmla="*/ 32 w 36"/>
                  <a:gd name="T1" fmla="*/ 2 h 11"/>
                  <a:gd name="T2" fmla="*/ 19 w 36"/>
                  <a:gd name="T3" fmla="*/ 2 h 11"/>
                  <a:gd name="T4" fmla="*/ 4 w 36"/>
                  <a:gd name="T5" fmla="*/ 5 h 11"/>
                  <a:gd name="T6" fmla="*/ 5 w 36"/>
                  <a:gd name="T7" fmla="*/ 11 h 11"/>
                  <a:gd name="T8" fmla="*/ 20 w 36"/>
                  <a:gd name="T9" fmla="*/ 11 h 11"/>
                  <a:gd name="T10" fmla="*/ 33 w 36"/>
                  <a:gd name="T11" fmla="*/ 8 h 11"/>
                  <a:gd name="T12" fmla="*/ 32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2" y="2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3"/>
                      <a:pt x="9" y="4"/>
                      <a:pt x="4" y="5"/>
                    </a:cubicBezTo>
                    <a:cubicBezTo>
                      <a:pt x="0" y="5"/>
                      <a:pt x="1" y="11"/>
                      <a:pt x="5" y="11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5" y="10"/>
                      <a:pt x="30" y="11"/>
                      <a:pt x="33" y="8"/>
                    </a:cubicBezTo>
                    <a:cubicBezTo>
                      <a:pt x="36" y="6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" name="Freeform 107"/>
              <p:cNvSpPr/>
              <p:nvPr/>
            </p:nvSpPr>
            <p:spPr bwMode="auto">
              <a:xfrm>
                <a:off x="7167934" y="3696072"/>
                <a:ext cx="105430" cy="46658"/>
              </a:xfrm>
              <a:custGeom>
                <a:avLst/>
                <a:gdLst>
                  <a:gd name="T0" fmla="*/ 32 w 33"/>
                  <a:gd name="T1" fmla="*/ 6 h 13"/>
                  <a:gd name="T2" fmla="*/ 4 w 33"/>
                  <a:gd name="T3" fmla="*/ 6 h 13"/>
                  <a:gd name="T4" fmla="*/ 6 w 33"/>
                  <a:gd name="T5" fmla="*/ 12 h 13"/>
                  <a:gd name="T6" fmla="*/ 20 w 33"/>
                  <a:gd name="T7" fmla="*/ 11 h 13"/>
                  <a:gd name="T8" fmla="*/ 31 w 33"/>
                  <a:gd name="T9" fmla="*/ 10 h 13"/>
                  <a:gd name="T10" fmla="*/ 32 w 3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3">
                    <a:moveTo>
                      <a:pt x="32" y="6"/>
                    </a:moveTo>
                    <a:cubicBezTo>
                      <a:pt x="25" y="0"/>
                      <a:pt x="11" y="3"/>
                      <a:pt x="4" y="6"/>
                    </a:cubicBezTo>
                    <a:cubicBezTo>
                      <a:pt x="0" y="7"/>
                      <a:pt x="2" y="13"/>
                      <a:pt x="6" y="12"/>
                    </a:cubicBezTo>
                    <a:cubicBezTo>
                      <a:pt x="10" y="11"/>
                      <a:pt x="15" y="11"/>
                      <a:pt x="20" y="11"/>
                    </a:cubicBezTo>
                    <a:cubicBezTo>
                      <a:pt x="24" y="11"/>
                      <a:pt x="27" y="12"/>
                      <a:pt x="31" y="10"/>
                    </a:cubicBezTo>
                    <a:cubicBezTo>
                      <a:pt x="33" y="9"/>
                      <a:pt x="33" y="7"/>
                      <a:pt x="32" y="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" name="Freeform 108"/>
              <p:cNvSpPr/>
              <p:nvPr/>
            </p:nvSpPr>
            <p:spPr bwMode="auto">
              <a:xfrm>
                <a:off x="7341306" y="3696072"/>
                <a:ext cx="107772" cy="38883"/>
              </a:xfrm>
              <a:custGeom>
                <a:avLst/>
                <a:gdLst>
                  <a:gd name="T0" fmla="*/ 32 w 34"/>
                  <a:gd name="T1" fmla="*/ 3 h 11"/>
                  <a:gd name="T2" fmla="*/ 19 w 34"/>
                  <a:gd name="T3" fmla="*/ 1 h 11"/>
                  <a:gd name="T4" fmla="*/ 3 w 34"/>
                  <a:gd name="T5" fmla="*/ 2 h 11"/>
                  <a:gd name="T6" fmla="*/ 3 w 34"/>
                  <a:gd name="T7" fmla="*/ 8 h 11"/>
                  <a:gd name="T8" fmla="*/ 19 w 34"/>
                  <a:gd name="T9" fmla="*/ 10 h 11"/>
                  <a:gd name="T10" fmla="*/ 32 w 34"/>
                  <a:gd name="T11" fmla="*/ 7 h 11"/>
                  <a:gd name="T12" fmla="*/ 32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2" y="3"/>
                    </a:moveTo>
                    <a:cubicBezTo>
                      <a:pt x="28" y="0"/>
                      <a:pt x="24" y="1"/>
                      <a:pt x="19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3"/>
                      <a:pt x="0" y="8"/>
                      <a:pt x="3" y="8"/>
                    </a:cubicBezTo>
                    <a:cubicBezTo>
                      <a:pt x="8" y="9"/>
                      <a:pt x="13" y="9"/>
                      <a:pt x="19" y="10"/>
                    </a:cubicBezTo>
                    <a:cubicBezTo>
                      <a:pt x="24" y="10"/>
                      <a:pt x="28" y="11"/>
                      <a:pt x="32" y="7"/>
                    </a:cubicBezTo>
                    <a:cubicBezTo>
                      <a:pt x="34" y="6"/>
                      <a:pt x="34" y="4"/>
                      <a:pt x="32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" name="Freeform 109"/>
              <p:cNvSpPr/>
              <p:nvPr/>
            </p:nvSpPr>
            <p:spPr bwMode="auto">
              <a:xfrm>
                <a:off x="7519364" y="3683110"/>
                <a:ext cx="119487" cy="51843"/>
              </a:xfrm>
              <a:custGeom>
                <a:avLst/>
                <a:gdLst>
                  <a:gd name="T0" fmla="*/ 32 w 38"/>
                  <a:gd name="T1" fmla="*/ 1 h 15"/>
                  <a:gd name="T2" fmla="*/ 19 w 38"/>
                  <a:gd name="T3" fmla="*/ 3 h 15"/>
                  <a:gd name="T4" fmla="*/ 6 w 38"/>
                  <a:gd name="T5" fmla="*/ 2 h 15"/>
                  <a:gd name="T6" fmla="*/ 4 w 38"/>
                  <a:gd name="T7" fmla="*/ 8 h 15"/>
                  <a:gd name="T8" fmla="*/ 35 w 38"/>
                  <a:gd name="T9" fmla="*/ 8 h 15"/>
                  <a:gd name="T10" fmla="*/ 32 w 38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5">
                    <a:moveTo>
                      <a:pt x="32" y="1"/>
                    </a:moveTo>
                    <a:cubicBezTo>
                      <a:pt x="28" y="0"/>
                      <a:pt x="24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3" y="2"/>
                      <a:pt x="0" y="6"/>
                      <a:pt x="4" y="8"/>
                    </a:cubicBezTo>
                    <a:cubicBezTo>
                      <a:pt x="12" y="12"/>
                      <a:pt x="27" y="15"/>
                      <a:pt x="35" y="8"/>
                    </a:cubicBezTo>
                    <a:cubicBezTo>
                      <a:pt x="38" y="5"/>
                      <a:pt x="35" y="1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" name="Freeform 110"/>
              <p:cNvSpPr/>
              <p:nvPr/>
            </p:nvSpPr>
            <p:spPr bwMode="auto">
              <a:xfrm>
                <a:off x="7891880" y="3382424"/>
                <a:ext cx="103086" cy="31106"/>
              </a:xfrm>
              <a:custGeom>
                <a:avLst/>
                <a:gdLst>
                  <a:gd name="T0" fmla="*/ 30 w 33"/>
                  <a:gd name="T1" fmla="*/ 1 h 9"/>
                  <a:gd name="T2" fmla="*/ 17 w 33"/>
                  <a:gd name="T3" fmla="*/ 1 h 9"/>
                  <a:gd name="T4" fmla="*/ 2 w 33"/>
                  <a:gd name="T5" fmla="*/ 4 h 9"/>
                  <a:gd name="T6" fmla="*/ 3 w 33"/>
                  <a:gd name="T7" fmla="*/ 9 h 9"/>
                  <a:gd name="T8" fmla="*/ 18 w 33"/>
                  <a:gd name="T9" fmla="*/ 9 h 9"/>
                  <a:gd name="T10" fmla="*/ 31 w 33"/>
                  <a:gd name="T11" fmla="*/ 6 h 9"/>
                  <a:gd name="T12" fmla="*/ 30 w 33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9">
                    <a:moveTo>
                      <a:pt x="30" y="1"/>
                    </a:moveTo>
                    <a:cubicBezTo>
                      <a:pt x="26" y="0"/>
                      <a:pt x="22" y="1"/>
                      <a:pt x="17" y="1"/>
                    </a:cubicBezTo>
                    <a:cubicBezTo>
                      <a:pt x="12" y="2"/>
                      <a:pt x="7" y="3"/>
                      <a:pt x="2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9"/>
                      <a:pt x="13" y="9"/>
                      <a:pt x="18" y="9"/>
                    </a:cubicBezTo>
                    <a:cubicBezTo>
                      <a:pt x="23" y="9"/>
                      <a:pt x="27" y="9"/>
                      <a:pt x="31" y="6"/>
                    </a:cubicBezTo>
                    <a:cubicBezTo>
                      <a:pt x="33" y="5"/>
                      <a:pt x="33" y="2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" name="Freeform 111"/>
              <p:cNvSpPr/>
              <p:nvPr/>
            </p:nvSpPr>
            <p:spPr bwMode="auto">
              <a:xfrm>
                <a:off x="8055881" y="3353911"/>
                <a:ext cx="100744" cy="38883"/>
              </a:xfrm>
              <a:custGeom>
                <a:avLst/>
                <a:gdLst>
                  <a:gd name="T0" fmla="*/ 30 w 32"/>
                  <a:gd name="T1" fmla="*/ 2 h 11"/>
                  <a:gd name="T2" fmla="*/ 18 w 32"/>
                  <a:gd name="T3" fmla="*/ 2 h 11"/>
                  <a:gd name="T4" fmla="*/ 4 w 32"/>
                  <a:gd name="T5" fmla="*/ 5 h 11"/>
                  <a:gd name="T6" fmla="*/ 4 w 32"/>
                  <a:gd name="T7" fmla="*/ 11 h 11"/>
                  <a:gd name="T8" fmla="*/ 19 w 32"/>
                  <a:gd name="T9" fmla="*/ 10 h 11"/>
                  <a:gd name="T10" fmla="*/ 31 w 32"/>
                  <a:gd name="T11" fmla="*/ 7 h 11"/>
                  <a:gd name="T12" fmla="*/ 30 w 3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30" y="2"/>
                    </a:moveTo>
                    <a:cubicBezTo>
                      <a:pt x="26" y="0"/>
                      <a:pt x="22" y="2"/>
                      <a:pt x="18" y="2"/>
                    </a:cubicBezTo>
                    <a:cubicBezTo>
                      <a:pt x="13" y="3"/>
                      <a:pt x="8" y="4"/>
                      <a:pt x="4" y="5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3" y="10"/>
                      <a:pt x="28" y="10"/>
                      <a:pt x="31" y="7"/>
                    </a:cubicBezTo>
                    <a:cubicBezTo>
                      <a:pt x="32" y="6"/>
                      <a:pt x="32" y="3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" name="Freeform 112"/>
              <p:cNvSpPr/>
              <p:nvPr/>
            </p:nvSpPr>
            <p:spPr bwMode="auto">
              <a:xfrm>
                <a:off x="8210510" y="3330581"/>
                <a:ext cx="131200" cy="38883"/>
              </a:xfrm>
              <a:custGeom>
                <a:avLst/>
                <a:gdLst>
                  <a:gd name="T0" fmla="*/ 39 w 42"/>
                  <a:gd name="T1" fmla="*/ 1 h 11"/>
                  <a:gd name="T2" fmla="*/ 22 w 42"/>
                  <a:gd name="T3" fmla="*/ 2 h 11"/>
                  <a:gd name="T4" fmla="*/ 3 w 42"/>
                  <a:gd name="T5" fmla="*/ 5 h 11"/>
                  <a:gd name="T6" fmla="*/ 4 w 42"/>
                  <a:gd name="T7" fmla="*/ 11 h 11"/>
                  <a:gd name="T8" fmla="*/ 24 w 42"/>
                  <a:gd name="T9" fmla="*/ 10 h 11"/>
                  <a:gd name="T10" fmla="*/ 40 w 42"/>
                  <a:gd name="T11" fmla="*/ 7 h 11"/>
                  <a:gd name="T12" fmla="*/ 39 w 42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1">
                    <a:moveTo>
                      <a:pt x="39" y="1"/>
                    </a:moveTo>
                    <a:cubicBezTo>
                      <a:pt x="33" y="0"/>
                      <a:pt x="28" y="1"/>
                      <a:pt x="22" y="2"/>
                    </a:cubicBezTo>
                    <a:cubicBezTo>
                      <a:pt x="16" y="3"/>
                      <a:pt x="10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11" y="11"/>
                      <a:pt x="17" y="10"/>
                      <a:pt x="24" y="10"/>
                    </a:cubicBezTo>
                    <a:cubicBezTo>
                      <a:pt x="29" y="10"/>
                      <a:pt x="34" y="10"/>
                      <a:pt x="40" y="7"/>
                    </a:cubicBezTo>
                    <a:cubicBezTo>
                      <a:pt x="42" y="6"/>
                      <a:pt x="42" y="2"/>
                      <a:pt x="3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" name="Freeform 113"/>
              <p:cNvSpPr/>
              <p:nvPr/>
            </p:nvSpPr>
            <p:spPr bwMode="auto">
              <a:xfrm>
                <a:off x="4621240" y="2827709"/>
                <a:ext cx="89029" cy="33698"/>
              </a:xfrm>
              <a:custGeom>
                <a:avLst/>
                <a:gdLst>
                  <a:gd name="T0" fmla="*/ 27 w 28"/>
                  <a:gd name="T1" fmla="*/ 3 h 10"/>
                  <a:gd name="T2" fmla="*/ 17 w 28"/>
                  <a:gd name="T3" fmla="*/ 1 h 10"/>
                  <a:gd name="T4" fmla="*/ 4 w 28"/>
                  <a:gd name="T5" fmla="*/ 2 h 10"/>
                  <a:gd name="T6" fmla="*/ 4 w 28"/>
                  <a:gd name="T7" fmla="*/ 8 h 10"/>
                  <a:gd name="T8" fmla="*/ 17 w 28"/>
                  <a:gd name="T9" fmla="*/ 9 h 10"/>
                  <a:gd name="T10" fmla="*/ 27 w 28"/>
                  <a:gd name="T11" fmla="*/ 7 h 10"/>
                  <a:gd name="T12" fmla="*/ 27 w 28"/>
                  <a:gd name="T1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7" y="3"/>
                    </a:moveTo>
                    <a:cubicBezTo>
                      <a:pt x="24" y="0"/>
                      <a:pt x="20" y="1"/>
                      <a:pt x="17" y="1"/>
                    </a:cubicBezTo>
                    <a:cubicBezTo>
                      <a:pt x="13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9"/>
                      <a:pt x="13" y="9"/>
                      <a:pt x="17" y="9"/>
                    </a:cubicBezTo>
                    <a:cubicBezTo>
                      <a:pt x="20" y="9"/>
                      <a:pt x="24" y="10"/>
                      <a:pt x="27" y="7"/>
                    </a:cubicBezTo>
                    <a:cubicBezTo>
                      <a:pt x="28" y="6"/>
                      <a:pt x="28" y="4"/>
                      <a:pt x="27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" name="Freeform 114"/>
              <p:cNvSpPr/>
              <p:nvPr/>
            </p:nvSpPr>
            <p:spPr bwMode="auto">
              <a:xfrm>
                <a:off x="4775869" y="2835486"/>
                <a:ext cx="103086" cy="33698"/>
              </a:xfrm>
              <a:custGeom>
                <a:avLst/>
                <a:gdLst>
                  <a:gd name="T0" fmla="*/ 31 w 33"/>
                  <a:gd name="T1" fmla="*/ 2 h 10"/>
                  <a:gd name="T2" fmla="*/ 19 w 33"/>
                  <a:gd name="T3" fmla="*/ 1 h 10"/>
                  <a:gd name="T4" fmla="*/ 4 w 33"/>
                  <a:gd name="T5" fmla="*/ 2 h 10"/>
                  <a:gd name="T6" fmla="*/ 4 w 33"/>
                  <a:gd name="T7" fmla="*/ 9 h 10"/>
                  <a:gd name="T8" fmla="*/ 19 w 33"/>
                  <a:gd name="T9" fmla="*/ 10 h 10"/>
                  <a:gd name="T10" fmla="*/ 31 w 33"/>
                  <a:gd name="T11" fmla="*/ 8 h 10"/>
                  <a:gd name="T12" fmla="*/ 31 w 33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31" y="2"/>
                    </a:moveTo>
                    <a:cubicBezTo>
                      <a:pt x="27" y="0"/>
                      <a:pt x="23" y="1"/>
                      <a:pt x="19" y="1"/>
                    </a:cubicBezTo>
                    <a:cubicBezTo>
                      <a:pt x="14" y="1"/>
                      <a:pt x="9" y="1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9" y="9"/>
                      <a:pt x="14" y="9"/>
                      <a:pt x="19" y="10"/>
                    </a:cubicBezTo>
                    <a:cubicBezTo>
                      <a:pt x="23" y="10"/>
                      <a:pt x="27" y="10"/>
                      <a:pt x="31" y="8"/>
                    </a:cubicBezTo>
                    <a:cubicBezTo>
                      <a:pt x="33" y="7"/>
                      <a:pt x="33" y="3"/>
                      <a:pt x="31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" name="Freeform 115"/>
              <p:cNvSpPr/>
              <p:nvPr/>
            </p:nvSpPr>
            <p:spPr bwMode="auto">
              <a:xfrm>
                <a:off x="4937526" y="2835486"/>
                <a:ext cx="110115" cy="41474"/>
              </a:xfrm>
              <a:custGeom>
                <a:avLst/>
                <a:gdLst>
                  <a:gd name="T0" fmla="*/ 32 w 35"/>
                  <a:gd name="T1" fmla="*/ 1 h 12"/>
                  <a:gd name="T2" fmla="*/ 19 w 35"/>
                  <a:gd name="T3" fmla="*/ 2 h 12"/>
                  <a:gd name="T4" fmla="*/ 5 w 35"/>
                  <a:gd name="T5" fmla="*/ 2 h 12"/>
                  <a:gd name="T6" fmla="*/ 4 w 35"/>
                  <a:gd name="T7" fmla="*/ 8 h 12"/>
                  <a:gd name="T8" fmla="*/ 33 w 35"/>
                  <a:gd name="T9" fmla="*/ 7 h 12"/>
                  <a:gd name="T10" fmla="*/ 32 w 35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2">
                    <a:moveTo>
                      <a:pt x="32" y="1"/>
                    </a:moveTo>
                    <a:cubicBezTo>
                      <a:pt x="28" y="0"/>
                      <a:pt x="23" y="1"/>
                      <a:pt x="19" y="2"/>
                    </a:cubicBezTo>
                    <a:cubicBezTo>
                      <a:pt x="14" y="2"/>
                      <a:pt x="9" y="2"/>
                      <a:pt x="5" y="2"/>
                    </a:cubicBezTo>
                    <a:cubicBezTo>
                      <a:pt x="1" y="2"/>
                      <a:pt x="0" y="7"/>
                      <a:pt x="4" y="8"/>
                    </a:cubicBezTo>
                    <a:cubicBezTo>
                      <a:pt x="12" y="10"/>
                      <a:pt x="25" y="12"/>
                      <a:pt x="33" y="7"/>
                    </a:cubicBezTo>
                    <a:cubicBezTo>
                      <a:pt x="35" y="5"/>
                      <a:pt x="35" y="2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" name="Freeform 116"/>
              <p:cNvSpPr/>
              <p:nvPr/>
            </p:nvSpPr>
            <p:spPr bwMode="auto">
              <a:xfrm>
                <a:off x="5101527" y="2825118"/>
                <a:ext cx="100744" cy="41474"/>
              </a:xfrm>
              <a:custGeom>
                <a:avLst/>
                <a:gdLst>
                  <a:gd name="T0" fmla="*/ 29 w 32"/>
                  <a:gd name="T1" fmla="*/ 1 h 12"/>
                  <a:gd name="T2" fmla="*/ 18 w 32"/>
                  <a:gd name="T3" fmla="*/ 2 h 12"/>
                  <a:gd name="T4" fmla="*/ 4 w 32"/>
                  <a:gd name="T5" fmla="*/ 3 h 12"/>
                  <a:gd name="T6" fmla="*/ 3 w 32"/>
                  <a:gd name="T7" fmla="*/ 9 h 12"/>
                  <a:gd name="T8" fmla="*/ 31 w 32"/>
                  <a:gd name="T9" fmla="*/ 6 h 12"/>
                  <a:gd name="T10" fmla="*/ 29 w 32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2">
                    <a:moveTo>
                      <a:pt x="29" y="1"/>
                    </a:moveTo>
                    <a:cubicBezTo>
                      <a:pt x="25" y="0"/>
                      <a:pt x="22" y="1"/>
                      <a:pt x="18" y="2"/>
                    </a:cubicBezTo>
                    <a:cubicBezTo>
                      <a:pt x="13" y="3"/>
                      <a:pt x="8" y="3"/>
                      <a:pt x="4" y="3"/>
                    </a:cubicBezTo>
                    <a:cubicBezTo>
                      <a:pt x="0" y="3"/>
                      <a:pt x="0" y="8"/>
                      <a:pt x="3" y="9"/>
                    </a:cubicBezTo>
                    <a:cubicBezTo>
                      <a:pt x="10" y="11"/>
                      <a:pt x="24" y="12"/>
                      <a:pt x="31" y="6"/>
                    </a:cubicBezTo>
                    <a:cubicBezTo>
                      <a:pt x="32" y="5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" name="Freeform 117"/>
              <p:cNvSpPr/>
              <p:nvPr/>
            </p:nvSpPr>
            <p:spPr bwMode="auto">
              <a:xfrm>
                <a:off x="5237413" y="2817341"/>
                <a:ext cx="105430" cy="38883"/>
              </a:xfrm>
              <a:custGeom>
                <a:avLst/>
                <a:gdLst>
                  <a:gd name="T0" fmla="*/ 31 w 34"/>
                  <a:gd name="T1" fmla="*/ 1 h 11"/>
                  <a:gd name="T2" fmla="*/ 19 w 34"/>
                  <a:gd name="T3" fmla="*/ 2 h 11"/>
                  <a:gd name="T4" fmla="*/ 5 w 34"/>
                  <a:gd name="T5" fmla="*/ 2 h 11"/>
                  <a:gd name="T6" fmla="*/ 4 w 34"/>
                  <a:gd name="T7" fmla="*/ 9 h 11"/>
                  <a:gd name="T8" fmla="*/ 19 w 34"/>
                  <a:gd name="T9" fmla="*/ 10 h 11"/>
                  <a:gd name="T10" fmla="*/ 32 w 34"/>
                  <a:gd name="T11" fmla="*/ 7 h 11"/>
                  <a:gd name="T12" fmla="*/ 31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1"/>
                    </a:moveTo>
                    <a:cubicBezTo>
                      <a:pt x="27" y="0"/>
                      <a:pt x="23" y="1"/>
                      <a:pt x="19" y="2"/>
                    </a:cubicBezTo>
                    <a:cubicBezTo>
                      <a:pt x="14" y="2"/>
                      <a:pt x="10" y="2"/>
                      <a:pt x="5" y="2"/>
                    </a:cubicBezTo>
                    <a:cubicBezTo>
                      <a:pt x="1" y="2"/>
                      <a:pt x="0" y="8"/>
                      <a:pt x="4" y="9"/>
                    </a:cubicBezTo>
                    <a:cubicBezTo>
                      <a:pt x="9" y="10"/>
                      <a:pt x="14" y="11"/>
                      <a:pt x="19" y="10"/>
                    </a:cubicBezTo>
                    <a:cubicBezTo>
                      <a:pt x="24" y="10"/>
                      <a:pt x="29" y="10"/>
                      <a:pt x="32" y="7"/>
                    </a:cubicBezTo>
                    <a:cubicBezTo>
                      <a:pt x="34" y="5"/>
                      <a:pt x="33" y="2"/>
                      <a:pt x="3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" name="Freeform 118"/>
              <p:cNvSpPr/>
              <p:nvPr/>
            </p:nvSpPr>
            <p:spPr bwMode="auto">
              <a:xfrm>
                <a:off x="5403757" y="2819934"/>
                <a:ext cx="89029" cy="36290"/>
              </a:xfrm>
              <a:custGeom>
                <a:avLst/>
                <a:gdLst>
                  <a:gd name="T0" fmla="*/ 25 w 28"/>
                  <a:gd name="T1" fmla="*/ 2 h 10"/>
                  <a:gd name="T2" fmla="*/ 14 w 28"/>
                  <a:gd name="T3" fmla="*/ 1 h 10"/>
                  <a:gd name="T4" fmla="*/ 3 w 28"/>
                  <a:gd name="T5" fmla="*/ 2 h 10"/>
                  <a:gd name="T6" fmla="*/ 3 w 28"/>
                  <a:gd name="T7" fmla="*/ 8 h 10"/>
                  <a:gd name="T8" fmla="*/ 14 w 28"/>
                  <a:gd name="T9" fmla="*/ 9 h 10"/>
                  <a:gd name="T10" fmla="*/ 25 w 28"/>
                  <a:gd name="T11" fmla="*/ 8 h 10"/>
                  <a:gd name="T12" fmla="*/ 25 w 28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">
                    <a:moveTo>
                      <a:pt x="25" y="2"/>
                    </a:moveTo>
                    <a:cubicBezTo>
                      <a:pt x="22" y="0"/>
                      <a:pt x="18" y="0"/>
                      <a:pt x="14" y="1"/>
                    </a:cubicBezTo>
                    <a:cubicBezTo>
                      <a:pt x="10" y="1"/>
                      <a:pt x="6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6" y="8"/>
                      <a:pt x="10" y="9"/>
                      <a:pt x="14" y="9"/>
                    </a:cubicBezTo>
                    <a:cubicBezTo>
                      <a:pt x="18" y="9"/>
                      <a:pt x="22" y="10"/>
                      <a:pt x="25" y="8"/>
                    </a:cubicBezTo>
                    <a:cubicBezTo>
                      <a:pt x="28" y="7"/>
                      <a:pt x="28" y="3"/>
                      <a:pt x="25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" name="Freeform 119"/>
              <p:cNvSpPr/>
              <p:nvPr/>
            </p:nvSpPr>
            <p:spPr bwMode="auto">
              <a:xfrm>
                <a:off x="7559194" y="2825118"/>
                <a:ext cx="91372" cy="25921"/>
              </a:xfrm>
              <a:custGeom>
                <a:avLst/>
                <a:gdLst>
                  <a:gd name="T0" fmla="*/ 27 w 29"/>
                  <a:gd name="T1" fmla="*/ 1 h 8"/>
                  <a:gd name="T2" fmla="*/ 16 w 29"/>
                  <a:gd name="T3" fmla="*/ 0 h 8"/>
                  <a:gd name="T4" fmla="*/ 3 w 29"/>
                  <a:gd name="T5" fmla="*/ 1 h 8"/>
                  <a:gd name="T6" fmla="*/ 3 w 29"/>
                  <a:gd name="T7" fmla="*/ 7 h 8"/>
                  <a:gd name="T8" fmla="*/ 16 w 29"/>
                  <a:gd name="T9" fmla="*/ 7 h 8"/>
                  <a:gd name="T10" fmla="*/ 27 w 29"/>
                  <a:gd name="T11" fmla="*/ 6 h 8"/>
                  <a:gd name="T12" fmla="*/ 27 w 29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8">
                    <a:moveTo>
                      <a:pt x="27" y="1"/>
                    </a:moveTo>
                    <a:cubicBezTo>
                      <a:pt x="24" y="0"/>
                      <a:pt x="20" y="0"/>
                      <a:pt x="16" y="0"/>
                    </a:cubicBezTo>
                    <a:cubicBezTo>
                      <a:pt x="12" y="1"/>
                      <a:pt x="8" y="1"/>
                      <a:pt x="3" y="1"/>
                    </a:cubicBezTo>
                    <a:cubicBezTo>
                      <a:pt x="0" y="1"/>
                      <a:pt x="0" y="6"/>
                      <a:pt x="3" y="7"/>
                    </a:cubicBezTo>
                    <a:cubicBezTo>
                      <a:pt x="8" y="7"/>
                      <a:pt x="12" y="7"/>
                      <a:pt x="16" y="7"/>
                    </a:cubicBezTo>
                    <a:cubicBezTo>
                      <a:pt x="20" y="7"/>
                      <a:pt x="24" y="8"/>
                      <a:pt x="27" y="6"/>
                    </a:cubicBezTo>
                    <a:cubicBezTo>
                      <a:pt x="29" y="5"/>
                      <a:pt x="29" y="2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" name="Freeform 120"/>
              <p:cNvSpPr/>
              <p:nvPr/>
            </p:nvSpPr>
            <p:spPr bwMode="auto">
              <a:xfrm>
                <a:off x="7711479" y="2819934"/>
                <a:ext cx="110115" cy="36290"/>
              </a:xfrm>
              <a:custGeom>
                <a:avLst/>
                <a:gdLst>
                  <a:gd name="T0" fmla="*/ 32 w 35"/>
                  <a:gd name="T1" fmla="*/ 1 h 10"/>
                  <a:gd name="T2" fmla="*/ 19 w 35"/>
                  <a:gd name="T3" fmla="*/ 1 h 10"/>
                  <a:gd name="T4" fmla="*/ 4 w 35"/>
                  <a:gd name="T5" fmla="*/ 2 h 10"/>
                  <a:gd name="T6" fmla="*/ 4 w 35"/>
                  <a:gd name="T7" fmla="*/ 8 h 10"/>
                  <a:gd name="T8" fmla="*/ 19 w 35"/>
                  <a:gd name="T9" fmla="*/ 9 h 10"/>
                  <a:gd name="T10" fmla="*/ 32 w 35"/>
                  <a:gd name="T11" fmla="*/ 8 h 10"/>
                  <a:gd name="T12" fmla="*/ 32 w 3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0">
                    <a:moveTo>
                      <a:pt x="32" y="1"/>
                    </a:moveTo>
                    <a:cubicBezTo>
                      <a:pt x="28" y="0"/>
                      <a:pt x="23" y="1"/>
                      <a:pt x="19" y="1"/>
                    </a:cubicBezTo>
                    <a:cubicBezTo>
                      <a:pt x="14" y="1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4" y="8"/>
                      <a:pt x="19" y="9"/>
                    </a:cubicBezTo>
                    <a:cubicBezTo>
                      <a:pt x="23" y="9"/>
                      <a:pt x="28" y="10"/>
                      <a:pt x="32" y="8"/>
                    </a:cubicBezTo>
                    <a:cubicBezTo>
                      <a:pt x="35" y="7"/>
                      <a:pt x="35" y="3"/>
                      <a:pt x="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" name="Freeform 121"/>
              <p:cNvSpPr/>
              <p:nvPr/>
            </p:nvSpPr>
            <p:spPr bwMode="auto">
              <a:xfrm>
                <a:off x="7875480" y="2814749"/>
                <a:ext cx="100744" cy="31106"/>
              </a:xfrm>
              <a:custGeom>
                <a:avLst/>
                <a:gdLst>
                  <a:gd name="T0" fmla="*/ 29 w 32"/>
                  <a:gd name="T1" fmla="*/ 1 h 9"/>
                  <a:gd name="T2" fmla="*/ 17 w 32"/>
                  <a:gd name="T3" fmla="*/ 1 h 9"/>
                  <a:gd name="T4" fmla="*/ 3 w 32"/>
                  <a:gd name="T5" fmla="*/ 2 h 9"/>
                  <a:gd name="T6" fmla="*/ 3 w 32"/>
                  <a:gd name="T7" fmla="*/ 8 h 9"/>
                  <a:gd name="T8" fmla="*/ 17 w 32"/>
                  <a:gd name="T9" fmla="*/ 8 h 9"/>
                  <a:gd name="T10" fmla="*/ 29 w 32"/>
                  <a:gd name="T11" fmla="*/ 8 h 9"/>
                  <a:gd name="T12" fmla="*/ 29 w 3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9">
                    <a:moveTo>
                      <a:pt x="29" y="1"/>
                    </a:moveTo>
                    <a:cubicBezTo>
                      <a:pt x="25" y="0"/>
                      <a:pt x="21" y="1"/>
                      <a:pt x="17" y="1"/>
                    </a:cubicBezTo>
                    <a:cubicBezTo>
                      <a:pt x="12" y="1"/>
                      <a:pt x="8" y="1"/>
                      <a:pt x="3" y="2"/>
                    </a:cubicBezTo>
                    <a:cubicBezTo>
                      <a:pt x="0" y="2"/>
                      <a:pt x="0" y="7"/>
                      <a:pt x="3" y="8"/>
                    </a:cubicBezTo>
                    <a:cubicBezTo>
                      <a:pt x="8" y="8"/>
                      <a:pt x="12" y="8"/>
                      <a:pt x="17" y="8"/>
                    </a:cubicBezTo>
                    <a:cubicBezTo>
                      <a:pt x="21" y="9"/>
                      <a:pt x="25" y="9"/>
                      <a:pt x="29" y="8"/>
                    </a:cubicBezTo>
                    <a:cubicBezTo>
                      <a:pt x="32" y="7"/>
                      <a:pt x="32" y="2"/>
                      <a:pt x="2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" name="Freeform 122"/>
              <p:cNvSpPr/>
              <p:nvPr/>
            </p:nvSpPr>
            <p:spPr bwMode="auto">
              <a:xfrm>
                <a:off x="8046510" y="2796604"/>
                <a:ext cx="105430" cy="38883"/>
              </a:xfrm>
              <a:custGeom>
                <a:avLst/>
                <a:gdLst>
                  <a:gd name="T0" fmla="*/ 30 w 34"/>
                  <a:gd name="T1" fmla="*/ 1 h 11"/>
                  <a:gd name="T2" fmla="*/ 19 w 34"/>
                  <a:gd name="T3" fmla="*/ 3 h 11"/>
                  <a:gd name="T4" fmla="*/ 6 w 34"/>
                  <a:gd name="T5" fmla="*/ 2 h 11"/>
                  <a:gd name="T6" fmla="*/ 4 w 34"/>
                  <a:gd name="T7" fmla="*/ 9 h 11"/>
                  <a:gd name="T8" fmla="*/ 19 w 34"/>
                  <a:gd name="T9" fmla="*/ 11 h 11"/>
                  <a:gd name="T10" fmla="*/ 32 w 34"/>
                  <a:gd name="T11" fmla="*/ 7 h 11"/>
                  <a:gd name="T12" fmla="*/ 30 w 34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0" y="1"/>
                    </a:moveTo>
                    <a:cubicBezTo>
                      <a:pt x="26" y="0"/>
                      <a:pt x="23" y="2"/>
                      <a:pt x="19" y="3"/>
                    </a:cubicBezTo>
                    <a:cubicBezTo>
                      <a:pt x="15" y="3"/>
                      <a:pt x="10" y="3"/>
                      <a:pt x="6" y="2"/>
                    </a:cubicBezTo>
                    <a:cubicBezTo>
                      <a:pt x="2" y="2"/>
                      <a:pt x="0" y="7"/>
                      <a:pt x="4" y="9"/>
                    </a:cubicBezTo>
                    <a:cubicBezTo>
                      <a:pt x="9" y="10"/>
                      <a:pt x="14" y="11"/>
                      <a:pt x="19" y="11"/>
                    </a:cubicBezTo>
                    <a:cubicBezTo>
                      <a:pt x="23" y="11"/>
                      <a:pt x="29" y="11"/>
                      <a:pt x="32" y="7"/>
                    </a:cubicBezTo>
                    <a:cubicBezTo>
                      <a:pt x="34" y="5"/>
                      <a:pt x="33" y="1"/>
                      <a:pt x="3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" name="Freeform 123"/>
              <p:cNvSpPr/>
              <p:nvPr/>
            </p:nvSpPr>
            <p:spPr bwMode="auto">
              <a:xfrm>
                <a:off x="8210510" y="2778460"/>
                <a:ext cx="110115" cy="38883"/>
              </a:xfrm>
              <a:custGeom>
                <a:avLst/>
                <a:gdLst>
                  <a:gd name="T0" fmla="*/ 32 w 35"/>
                  <a:gd name="T1" fmla="*/ 2 h 11"/>
                  <a:gd name="T2" fmla="*/ 19 w 35"/>
                  <a:gd name="T3" fmla="*/ 3 h 11"/>
                  <a:gd name="T4" fmla="*/ 3 w 35"/>
                  <a:gd name="T5" fmla="*/ 5 h 11"/>
                  <a:gd name="T6" fmla="*/ 4 w 35"/>
                  <a:gd name="T7" fmla="*/ 11 h 11"/>
                  <a:gd name="T8" fmla="*/ 20 w 35"/>
                  <a:gd name="T9" fmla="*/ 11 h 11"/>
                  <a:gd name="T10" fmla="*/ 33 w 35"/>
                  <a:gd name="T11" fmla="*/ 8 h 11"/>
                  <a:gd name="T12" fmla="*/ 32 w 3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1">
                    <a:moveTo>
                      <a:pt x="32" y="2"/>
                    </a:moveTo>
                    <a:cubicBezTo>
                      <a:pt x="28" y="0"/>
                      <a:pt x="23" y="2"/>
                      <a:pt x="19" y="3"/>
                    </a:cubicBezTo>
                    <a:cubicBezTo>
                      <a:pt x="13" y="3"/>
                      <a:pt x="8" y="4"/>
                      <a:pt x="3" y="5"/>
                    </a:cubicBezTo>
                    <a:cubicBezTo>
                      <a:pt x="0" y="6"/>
                      <a:pt x="1" y="11"/>
                      <a:pt x="4" y="11"/>
                    </a:cubicBezTo>
                    <a:cubicBezTo>
                      <a:pt x="9" y="11"/>
                      <a:pt x="14" y="11"/>
                      <a:pt x="20" y="11"/>
                    </a:cubicBezTo>
                    <a:cubicBezTo>
                      <a:pt x="24" y="10"/>
                      <a:pt x="29" y="11"/>
                      <a:pt x="33" y="8"/>
                    </a:cubicBezTo>
                    <a:cubicBezTo>
                      <a:pt x="35" y="7"/>
                      <a:pt x="35" y="3"/>
                      <a:pt x="32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" name="Freeform 124"/>
              <p:cNvSpPr/>
              <p:nvPr/>
            </p:nvSpPr>
            <p:spPr bwMode="auto">
              <a:xfrm>
                <a:off x="8365139" y="2768091"/>
                <a:ext cx="86687" cy="31106"/>
              </a:xfrm>
              <a:custGeom>
                <a:avLst/>
                <a:gdLst>
                  <a:gd name="T0" fmla="*/ 26 w 28"/>
                  <a:gd name="T1" fmla="*/ 1 h 9"/>
                  <a:gd name="T2" fmla="*/ 16 w 28"/>
                  <a:gd name="T3" fmla="*/ 1 h 9"/>
                  <a:gd name="T4" fmla="*/ 4 w 28"/>
                  <a:gd name="T5" fmla="*/ 1 h 9"/>
                  <a:gd name="T6" fmla="*/ 4 w 28"/>
                  <a:gd name="T7" fmla="*/ 7 h 9"/>
                  <a:gd name="T8" fmla="*/ 16 w 28"/>
                  <a:gd name="T9" fmla="*/ 8 h 9"/>
                  <a:gd name="T10" fmla="*/ 26 w 28"/>
                  <a:gd name="T11" fmla="*/ 7 h 9"/>
                  <a:gd name="T12" fmla="*/ 26 w 2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">
                    <a:moveTo>
                      <a:pt x="26" y="1"/>
                    </a:moveTo>
                    <a:cubicBezTo>
                      <a:pt x="23" y="0"/>
                      <a:pt x="19" y="0"/>
                      <a:pt x="16" y="1"/>
                    </a:cubicBezTo>
                    <a:cubicBezTo>
                      <a:pt x="12" y="1"/>
                      <a:pt x="8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8" y="8"/>
                      <a:pt x="12" y="8"/>
                      <a:pt x="16" y="8"/>
                    </a:cubicBezTo>
                    <a:cubicBezTo>
                      <a:pt x="19" y="8"/>
                      <a:pt x="23" y="9"/>
                      <a:pt x="26" y="7"/>
                    </a:cubicBezTo>
                    <a:cubicBezTo>
                      <a:pt x="28" y="6"/>
                      <a:pt x="28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" name="Freeform 125"/>
              <p:cNvSpPr/>
              <p:nvPr/>
            </p:nvSpPr>
            <p:spPr bwMode="auto">
              <a:xfrm>
                <a:off x="5209299" y="3055816"/>
                <a:ext cx="93715" cy="33698"/>
              </a:xfrm>
              <a:custGeom>
                <a:avLst/>
                <a:gdLst>
                  <a:gd name="T0" fmla="*/ 26 w 30"/>
                  <a:gd name="T1" fmla="*/ 1 h 10"/>
                  <a:gd name="T2" fmla="*/ 13 w 30"/>
                  <a:gd name="T3" fmla="*/ 1 h 10"/>
                  <a:gd name="T4" fmla="*/ 2 w 30"/>
                  <a:gd name="T5" fmla="*/ 2 h 10"/>
                  <a:gd name="T6" fmla="*/ 1 w 30"/>
                  <a:gd name="T7" fmla="*/ 5 h 10"/>
                  <a:gd name="T8" fmla="*/ 13 w 30"/>
                  <a:gd name="T9" fmla="*/ 9 h 10"/>
                  <a:gd name="T10" fmla="*/ 27 w 30"/>
                  <a:gd name="T11" fmla="*/ 7 h 10"/>
                  <a:gd name="T12" fmla="*/ 26 w 30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0">
                    <a:moveTo>
                      <a:pt x="26" y="1"/>
                    </a:moveTo>
                    <a:cubicBezTo>
                      <a:pt x="22" y="0"/>
                      <a:pt x="17" y="1"/>
                      <a:pt x="13" y="1"/>
                    </a:cubicBezTo>
                    <a:cubicBezTo>
                      <a:pt x="9" y="1"/>
                      <a:pt x="5" y="0"/>
                      <a:pt x="2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4" y="8"/>
                      <a:pt x="9" y="8"/>
                      <a:pt x="13" y="9"/>
                    </a:cubicBezTo>
                    <a:cubicBezTo>
                      <a:pt x="18" y="9"/>
                      <a:pt x="23" y="10"/>
                      <a:pt x="27" y="7"/>
                    </a:cubicBezTo>
                    <a:cubicBezTo>
                      <a:pt x="30" y="6"/>
                      <a:pt x="29" y="2"/>
                      <a:pt x="2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" name="Freeform 126"/>
              <p:cNvSpPr/>
              <p:nvPr/>
            </p:nvSpPr>
            <p:spPr bwMode="auto">
              <a:xfrm>
                <a:off x="5375643" y="3040263"/>
                <a:ext cx="117143" cy="41474"/>
              </a:xfrm>
              <a:custGeom>
                <a:avLst/>
                <a:gdLst>
                  <a:gd name="T0" fmla="*/ 33 w 37"/>
                  <a:gd name="T1" fmla="*/ 3 h 12"/>
                  <a:gd name="T2" fmla="*/ 3 w 37"/>
                  <a:gd name="T3" fmla="*/ 6 h 12"/>
                  <a:gd name="T4" fmla="*/ 4 w 37"/>
                  <a:gd name="T5" fmla="*/ 11 h 12"/>
                  <a:gd name="T6" fmla="*/ 19 w 37"/>
                  <a:gd name="T7" fmla="*/ 10 h 12"/>
                  <a:gd name="T8" fmla="*/ 33 w 37"/>
                  <a:gd name="T9" fmla="*/ 9 h 12"/>
                  <a:gd name="T10" fmla="*/ 33 w 37"/>
                  <a:gd name="T1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2">
                    <a:moveTo>
                      <a:pt x="33" y="3"/>
                    </a:moveTo>
                    <a:cubicBezTo>
                      <a:pt x="25" y="0"/>
                      <a:pt x="11" y="4"/>
                      <a:pt x="3" y="6"/>
                    </a:cubicBezTo>
                    <a:cubicBezTo>
                      <a:pt x="0" y="7"/>
                      <a:pt x="1" y="12"/>
                      <a:pt x="4" y="11"/>
                    </a:cubicBezTo>
                    <a:cubicBezTo>
                      <a:pt x="9" y="11"/>
                      <a:pt x="14" y="10"/>
                      <a:pt x="19" y="10"/>
                    </a:cubicBezTo>
                    <a:cubicBezTo>
                      <a:pt x="24" y="10"/>
                      <a:pt x="29" y="11"/>
                      <a:pt x="33" y="9"/>
                    </a:cubicBezTo>
                    <a:cubicBezTo>
                      <a:pt x="37" y="9"/>
                      <a:pt x="36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7" name="Freeform 127"/>
              <p:cNvSpPr/>
              <p:nvPr/>
            </p:nvSpPr>
            <p:spPr bwMode="auto">
              <a:xfrm>
                <a:off x="5579471" y="3027304"/>
                <a:ext cx="117143" cy="41474"/>
              </a:xfrm>
              <a:custGeom>
                <a:avLst/>
                <a:gdLst>
                  <a:gd name="T0" fmla="*/ 34 w 37"/>
                  <a:gd name="T1" fmla="*/ 3 h 12"/>
                  <a:gd name="T2" fmla="*/ 15 w 37"/>
                  <a:gd name="T3" fmla="*/ 1 h 12"/>
                  <a:gd name="T4" fmla="*/ 1 w 37"/>
                  <a:gd name="T5" fmla="*/ 4 h 12"/>
                  <a:gd name="T6" fmla="*/ 0 w 37"/>
                  <a:gd name="T7" fmla="*/ 8 h 12"/>
                  <a:gd name="T8" fmla="*/ 4 w 37"/>
                  <a:gd name="T9" fmla="*/ 10 h 12"/>
                  <a:gd name="T10" fmla="*/ 4 w 37"/>
                  <a:gd name="T11" fmla="*/ 10 h 12"/>
                  <a:gd name="T12" fmla="*/ 15 w 37"/>
                  <a:gd name="T13" fmla="*/ 10 h 12"/>
                  <a:gd name="T14" fmla="*/ 33 w 37"/>
                  <a:gd name="T15" fmla="*/ 10 h 12"/>
                  <a:gd name="T16" fmla="*/ 34 w 37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2">
                    <a:moveTo>
                      <a:pt x="34" y="3"/>
                    </a:moveTo>
                    <a:cubicBezTo>
                      <a:pt x="28" y="0"/>
                      <a:pt x="21" y="1"/>
                      <a:pt x="15" y="1"/>
                    </a:cubicBezTo>
                    <a:cubicBezTo>
                      <a:pt x="11" y="1"/>
                      <a:pt x="4" y="1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1" y="10"/>
                      <a:pt x="2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8" y="10"/>
                      <a:pt x="12" y="10"/>
                      <a:pt x="15" y="10"/>
                    </a:cubicBezTo>
                    <a:cubicBezTo>
                      <a:pt x="21" y="11"/>
                      <a:pt x="28" y="12"/>
                      <a:pt x="33" y="10"/>
                    </a:cubicBezTo>
                    <a:cubicBezTo>
                      <a:pt x="36" y="9"/>
                      <a:pt x="37" y="5"/>
                      <a:pt x="34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8" name="Freeform 128"/>
              <p:cNvSpPr/>
              <p:nvPr/>
            </p:nvSpPr>
            <p:spPr bwMode="auto">
              <a:xfrm>
                <a:off x="5757529" y="3027304"/>
                <a:ext cx="107772" cy="38883"/>
              </a:xfrm>
              <a:custGeom>
                <a:avLst/>
                <a:gdLst>
                  <a:gd name="T0" fmla="*/ 31 w 34"/>
                  <a:gd name="T1" fmla="*/ 3 h 11"/>
                  <a:gd name="T2" fmla="*/ 19 w 34"/>
                  <a:gd name="T3" fmla="*/ 1 h 11"/>
                  <a:gd name="T4" fmla="*/ 5 w 34"/>
                  <a:gd name="T5" fmla="*/ 0 h 11"/>
                  <a:gd name="T6" fmla="*/ 4 w 34"/>
                  <a:gd name="T7" fmla="*/ 6 h 11"/>
                  <a:gd name="T8" fmla="*/ 18 w 34"/>
                  <a:gd name="T9" fmla="*/ 9 h 11"/>
                  <a:gd name="T10" fmla="*/ 30 w 34"/>
                  <a:gd name="T11" fmla="*/ 9 h 11"/>
                  <a:gd name="T12" fmla="*/ 31 w 34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1">
                    <a:moveTo>
                      <a:pt x="31" y="3"/>
                    </a:moveTo>
                    <a:cubicBezTo>
                      <a:pt x="27" y="1"/>
                      <a:pt x="23" y="1"/>
                      <a:pt x="19" y="1"/>
                    </a:cubicBezTo>
                    <a:cubicBezTo>
                      <a:pt x="14" y="1"/>
                      <a:pt x="10" y="0"/>
                      <a:pt x="5" y="0"/>
                    </a:cubicBezTo>
                    <a:cubicBezTo>
                      <a:pt x="1" y="0"/>
                      <a:pt x="0" y="6"/>
                      <a:pt x="4" y="6"/>
                    </a:cubicBezTo>
                    <a:cubicBezTo>
                      <a:pt x="9" y="7"/>
                      <a:pt x="13" y="8"/>
                      <a:pt x="18" y="9"/>
                    </a:cubicBezTo>
                    <a:cubicBezTo>
                      <a:pt x="22" y="9"/>
                      <a:pt x="26" y="11"/>
                      <a:pt x="30" y="9"/>
                    </a:cubicBezTo>
                    <a:cubicBezTo>
                      <a:pt x="33" y="9"/>
                      <a:pt x="34" y="4"/>
                      <a:pt x="31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9" name="Freeform 129"/>
              <p:cNvSpPr/>
              <p:nvPr/>
            </p:nvSpPr>
            <p:spPr bwMode="auto">
              <a:xfrm>
                <a:off x="5937930" y="3011751"/>
                <a:ext cx="93715" cy="38883"/>
              </a:xfrm>
              <a:custGeom>
                <a:avLst/>
                <a:gdLst>
                  <a:gd name="T0" fmla="*/ 27 w 30"/>
                  <a:gd name="T1" fmla="*/ 2 h 11"/>
                  <a:gd name="T2" fmla="*/ 13 w 30"/>
                  <a:gd name="T3" fmla="*/ 2 h 11"/>
                  <a:gd name="T4" fmla="*/ 0 w 30"/>
                  <a:gd name="T5" fmla="*/ 4 h 11"/>
                  <a:gd name="T6" fmla="*/ 0 w 30"/>
                  <a:gd name="T7" fmla="*/ 7 h 11"/>
                  <a:gd name="T8" fmla="*/ 13 w 30"/>
                  <a:gd name="T9" fmla="*/ 9 h 11"/>
                  <a:gd name="T10" fmla="*/ 27 w 30"/>
                  <a:gd name="T11" fmla="*/ 8 h 11"/>
                  <a:gd name="T12" fmla="*/ 27 w 30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1">
                    <a:moveTo>
                      <a:pt x="27" y="2"/>
                    </a:moveTo>
                    <a:cubicBezTo>
                      <a:pt x="23" y="0"/>
                      <a:pt x="18" y="1"/>
                      <a:pt x="13" y="2"/>
                    </a:cubicBezTo>
                    <a:cubicBezTo>
                      <a:pt x="9" y="2"/>
                      <a:pt x="4" y="2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4" y="9"/>
                      <a:pt x="9" y="9"/>
                      <a:pt x="13" y="9"/>
                    </a:cubicBezTo>
                    <a:cubicBezTo>
                      <a:pt x="18" y="10"/>
                      <a:pt x="23" y="11"/>
                      <a:pt x="27" y="8"/>
                    </a:cubicBezTo>
                    <a:cubicBezTo>
                      <a:pt x="30" y="7"/>
                      <a:pt x="30" y="4"/>
                      <a:pt x="27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8" name="Freeform 130"/>
              <p:cNvSpPr/>
              <p:nvPr/>
            </p:nvSpPr>
            <p:spPr bwMode="auto">
              <a:xfrm>
                <a:off x="6120674" y="3006567"/>
                <a:ext cx="93715" cy="38883"/>
              </a:xfrm>
              <a:custGeom>
                <a:avLst/>
                <a:gdLst>
                  <a:gd name="T0" fmla="*/ 27 w 30"/>
                  <a:gd name="T1" fmla="*/ 1 h 11"/>
                  <a:gd name="T2" fmla="*/ 12 w 30"/>
                  <a:gd name="T3" fmla="*/ 1 h 11"/>
                  <a:gd name="T4" fmla="*/ 6 w 30"/>
                  <a:gd name="T5" fmla="*/ 2 h 11"/>
                  <a:gd name="T6" fmla="*/ 1 w 30"/>
                  <a:gd name="T7" fmla="*/ 4 h 11"/>
                  <a:gd name="T8" fmla="*/ 1 w 30"/>
                  <a:gd name="T9" fmla="*/ 6 h 11"/>
                  <a:gd name="T10" fmla="*/ 6 w 30"/>
                  <a:gd name="T11" fmla="*/ 8 h 11"/>
                  <a:gd name="T12" fmla="*/ 12 w 30"/>
                  <a:gd name="T13" fmla="*/ 9 h 11"/>
                  <a:gd name="T14" fmla="*/ 27 w 30"/>
                  <a:gd name="T15" fmla="*/ 9 h 11"/>
                  <a:gd name="T16" fmla="*/ 27 w 30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">
                    <a:moveTo>
                      <a:pt x="27" y="1"/>
                    </a:moveTo>
                    <a:cubicBezTo>
                      <a:pt x="22" y="0"/>
                      <a:pt x="17" y="1"/>
                      <a:pt x="12" y="1"/>
                    </a:cubicBezTo>
                    <a:cubicBezTo>
                      <a:pt x="10" y="2"/>
                      <a:pt x="8" y="2"/>
                      <a:pt x="6" y="2"/>
                    </a:cubicBezTo>
                    <a:cubicBezTo>
                      <a:pt x="3" y="2"/>
                      <a:pt x="3" y="3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3" y="7"/>
                      <a:pt x="3" y="8"/>
                      <a:pt x="6" y="8"/>
                    </a:cubicBezTo>
                    <a:cubicBezTo>
                      <a:pt x="8" y="9"/>
                      <a:pt x="10" y="9"/>
                      <a:pt x="12" y="9"/>
                    </a:cubicBezTo>
                    <a:cubicBezTo>
                      <a:pt x="17" y="9"/>
                      <a:pt x="22" y="11"/>
                      <a:pt x="27" y="9"/>
                    </a:cubicBezTo>
                    <a:cubicBezTo>
                      <a:pt x="30" y="8"/>
                      <a:pt x="30" y="3"/>
                      <a:pt x="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9" name="Freeform 131"/>
              <p:cNvSpPr/>
              <p:nvPr/>
            </p:nvSpPr>
            <p:spPr bwMode="auto">
              <a:xfrm>
                <a:off x="6277645" y="2991014"/>
                <a:ext cx="126515" cy="38883"/>
              </a:xfrm>
              <a:custGeom>
                <a:avLst/>
                <a:gdLst>
                  <a:gd name="T0" fmla="*/ 37 w 40"/>
                  <a:gd name="T1" fmla="*/ 4 h 11"/>
                  <a:gd name="T2" fmla="*/ 21 w 40"/>
                  <a:gd name="T3" fmla="*/ 0 h 11"/>
                  <a:gd name="T4" fmla="*/ 4 w 40"/>
                  <a:gd name="T5" fmla="*/ 2 h 11"/>
                  <a:gd name="T6" fmla="*/ 4 w 40"/>
                  <a:gd name="T7" fmla="*/ 8 h 11"/>
                  <a:gd name="T8" fmla="*/ 21 w 40"/>
                  <a:gd name="T9" fmla="*/ 9 h 11"/>
                  <a:gd name="T10" fmla="*/ 37 w 40"/>
                  <a:gd name="T11" fmla="*/ 10 h 11"/>
                  <a:gd name="T12" fmla="*/ 37 w 40"/>
                  <a:gd name="T1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1">
                    <a:moveTo>
                      <a:pt x="37" y="4"/>
                    </a:moveTo>
                    <a:cubicBezTo>
                      <a:pt x="33" y="1"/>
                      <a:pt x="26" y="1"/>
                      <a:pt x="21" y="0"/>
                    </a:cubicBezTo>
                    <a:cubicBezTo>
                      <a:pt x="15" y="0"/>
                      <a:pt x="9" y="1"/>
                      <a:pt x="4" y="2"/>
                    </a:cubicBezTo>
                    <a:cubicBezTo>
                      <a:pt x="0" y="2"/>
                      <a:pt x="1" y="8"/>
                      <a:pt x="4" y="8"/>
                    </a:cubicBezTo>
                    <a:cubicBezTo>
                      <a:pt x="10" y="8"/>
                      <a:pt x="16" y="8"/>
                      <a:pt x="21" y="9"/>
                    </a:cubicBezTo>
                    <a:cubicBezTo>
                      <a:pt x="26" y="9"/>
                      <a:pt x="31" y="11"/>
                      <a:pt x="37" y="10"/>
                    </a:cubicBezTo>
                    <a:cubicBezTo>
                      <a:pt x="40" y="9"/>
                      <a:pt x="40" y="5"/>
                      <a:pt x="37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0" name="Freeform 132"/>
              <p:cNvSpPr/>
              <p:nvPr/>
            </p:nvSpPr>
            <p:spPr bwMode="auto">
              <a:xfrm>
                <a:off x="6474446" y="2998789"/>
                <a:ext cx="112458" cy="38883"/>
              </a:xfrm>
              <a:custGeom>
                <a:avLst/>
                <a:gdLst>
                  <a:gd name="T0" fmla="*/ 33 w 36"/>
                  <a:gd name="T1" fmla="*/ 2 h 11"/>
                  <a:gd name="T2" fmla="*/ 19 w 36"/>
                  <a:gd name="T3" fmla="*/ 1 h 11"/>
                  <a:gd name="T4" fmla="*/ 4 w 36"/>
                  <a:gd name="T5" fmla="*/ 4 h 11"/>
                  <a:gd name="T6" fmla="*/ 5 w 36"/>
                  <a:gd name="T7" fmla="*/ 10 h 11"/>
                  <a:gd name="T8" fmla="*/ 20 w 36"/>
                  <a:gd name="T9" fmla="*/ 9 h 11"/>
                  <a:gd name="T10" fmla="*/ 32 w 36"/>
                  <a:gd name="T11" fmla="*/ 9 h 11"/>
                  <a:gd name="T12" fmla="*/ 33 w 36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1">
                    <a:moveTo>
                      <a:pt x="33" y="2"/>
                    </a:moveTo>
                    <a:cubicBezTo>
                      <a:pt x="29" y="0"/>
                      <a:pt x="24" y="0"/>
                      <a:pt x="19" y="1"/>
                    </a:cubicBezTo>
                    <a:cubicBezTo>
                      <a:pt x="14" y="1"/>
                      <a:pt x="9" y="2"/>
                      <a:pt x="4" y="4"/>
                    </a:cubicBezTo>
                    <a:cubicBezTo>
                      <a:pt x="0" y="5"/>
                      <a:pt x="2" y="11"/>
                      <a:pt x="5" y="10"/>
                    </a:cubicBezTo>
                    <a:cubicBezTo>
                      <a:pt x="10" y="9"/>
                      <a:pt x="15" y="9"/>
                      <a:pt x="20" y="9"/>
                    </a:cubicBezTo>
                    <a:cubicBezTo>
                      <a:pt x="24" y="9"/>
                      <a:pt x="28" y="10"/>
                      <a:pt x="32" y="9"/>
                    </a:cubicBezTo>
                    <a:cubicBezTo>
                      <a:pt x="35" y="8"/>
                      <a:pt x="36" y="4"/>
                      <a:pt x="33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1" name="Freeform 133"/>
              <p:cNvSpPr/>
              <p:nvPr/>
            </p:nvSpPr>
            <p:spPr bwMode="auto">
              <a:xfrm>
                <a:off x="6673590" y="3009158"/>
                <a:ext cx="110115" cy="41474"/>
              </a:xfrm>
              <a:custGeom>
                <a:avLst/>
                <a:gdLst>
                  <a:gd name="T0" fmla="*/ 32 w 35"/>
                  <a:gd name="T1" fmla="*/ 4 h 12"/>
                  <a:gd name="T2" fmla="*/ 16 w 35"/>
                  <a:gd name="T3" fmla="*/ 1 h 12"/>
                  <a:gd name="T4" fmla="*/ 1 w 35"/>
                  <a:gd name="T5" fmla="*/ 3 h 12"/>
                  <a:gd name="T6" fmla="*/ 1 w 35"/>
                  <a:gd name="T7" fmla="*/ 5 h 12"/>
                  <a:gd name="T8" fmla="*/ 14 w 35"/>
                  <a:gd name="T9" fmla="*/ 9 h 12"/>
                  <a:gd name="T10" fmla="*/ 32 w 35"/>
                  <a:gd name="T11" fmla="*/ 10 h 12"/>
                  <a:gd name="T12" fmla="*/ 32 w 35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2">
                    <a:moveTo>
                      <a:pt x="32" y="4"/>
                    </a:moveTo>
                    <a:cubicBezTo>
                      <a:pt x="28" y="1"/>
                      <a:pt x="22" y="2"/>
                      <a:pt x="16" y="1"/>
                    </a:cubicBezTo>
                    <a:cubicBezTo>
                      <a:pt x="11" y="1"/>
                      <a:pt x="5" y="0"/>
                      <a:pt x="1" y="3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4" y="9"/>
                      <a:pt x="9" y="8"/>
                      <a:pt x="14" y="9"/>
                    </a:cubicBezTo>
                    <a:cubicBezTo>
                      <a:pt x="20" y="10"/>
                      <a:pt x="26" y="12"/>
                      <a:pt x="32" y="10"/>
                    </a:cubicBezTo>
                    <a:cubicBezTo>
                      <a:pt x="34" y="9"/>
                      <a:pt x="35" y="5"/>
                      <a:pt x="32" y="4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2" name="Freeform 134"/>
              <p:cNvSpPr/>
              <p:nvPr/>
            </p:nvSpPr>
            <p:spPr bwMode="auto">
              <a:xfrm>
                <a:off x="6846962" y="3001382"/>
                <a:ext cx="107772" cy="31106"/>
              </a:xfrm>
              <a:custGeom>
                <a:avLst/>
                <a:gdLst>
                  <a:gd name="T0" fmla="*/ 33 w 34"/>
                  <a:gd name="T1" fmla="*/ 3 h 9"/>
                  <a:gd name="T2" fmla="*/ 19 w 34"/>
                  <a:gd name="T3" fmla="*/ 2 h 9"/>
                  <a:gd name="T4" fmla="*/ 2 w 34"/>
                  <a:gd name="T5" fmla="*/ 3 h 9"/>
                  <a:gd name="T6" fmla="*/ 2 w 34"/>
                  <a:gd name="T7" fmla="*/ 7 h 9"/>
                  <a:gd name="T8" fmla="*/ 19 w 34"/>
                  <a:gd name="T9" fmla="*/ 8 h 9"/>
                  <a:gd name="T10" fmla="*/ 33 w 34"/>
                  <a:gd name="T11" fmla="*/ 7 h 9"/>
                  <a:gd name="T12" fmla="*/ 33 w 34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9">
                    <a:moveTo>
                      <a:pt x="33" y="3"/>
                    </a:moveTo>
                    <a:cubicBezTo>
                      <a:pt x="28" y="0"/>
                      <a:pt x="24" y="1"/>
                      <a:pt x="19" y="2"/>
                    </a:cubicBezTo>
                    <a:cubicBezTo>
                      <a:pt x="14" y="2"/>
                      <a:pt x="8" y="2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8"/>
                      <a:pt x="14" y="8"/>
                      <a:pt x="19" y="8"/>
                    </a:cubicBezTo>
                    <a:cubicBezTo>
                      <a:pt x="24" y="9"/>
                      <a:pt x="28" y="9"/>
                      <a:pt x="33" y="7"/>
                    </a:cubicBezTo>
                    <a:cubicBezTo>
                      <a:pt x="34" y="6"/>
                      <a:pt x="34" y="4"/>
                      <a:pt x="33" y="3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3" name="Freeform 135"/>
              <p:cNvSpPr/>
              <p:nvPr/>
            </p:nvSpPr>
            <p:spPr bwMode="auto">
              <a:xfrm>
                <a:off x="7010963" y="2998789"/>
                <a:ext cx="121829" cy="38883"/>
              </a:xfrm>
              <a:custGeom>
                <a:avLst/>
                <a:gdLst>
                  <a:gd name="T0" fmla="*/ 36 w 39"/>
                  <a:gd name="T1" fmla="*/ 2 h 11"/>
                  <a:gd name="T2" fmla="*/ 22 w 39"/>
                  <a:gd name="T3" fmla="*/ 2 h 11"/>
                  <a:gd name="T4" fmla="*/ 4 w 39"/>
                  <a:gd name="T5" fmla="*/ 0 h 11"/>
                  <a:gd name="T6" fmla="*/ 3 w 39"/>
                  <a:gd name="T7" fmla="*/ 6 h 11"/>
                  <a:gd name="T8" fmla="*/ 36 w 39"/>
                  <a:gd name="T9" fmla="*/ 8 h 11"/>
                  <a:gd name="T10" fmla="*/ 36 w 39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1">
                    <a:moveTo>
                      <a:pt x="36" y="2"/>
                    </a:moveTo>
                    <a:cubicBezTo>
                      <a:pt x="31" y="1"/>
                      <a:pt x="26" y="2"/>
                      <a:pt x="22" y="2"/>
                    </a:cubicBezTo>
                    <a:cubicBezTo>
                      <a:pt x="16" y="2"/>
                      <a:pt x="10" y="1"/>
                      <a:pt x="4" y="0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3" y="9"/>
                      <a:pt x="26" y="11"/>
                      <a:pt x="36" y="8"/>
                    </a:cubicBezTo>
                    <a:cubicBezTo>
                      <a:pt x="39" y="7"/>
                      <a:pt x="39" y="2"/>
                      <a:pt x="36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136"/>
              <p:cNvSpPr/>
              <p:nvPr/>
            </p:nvSpPr>
            <p:spPr bwMode="auto">
              <a:xfrm>
                <a:off x="7181991" y="3001382"/>
                <a:ext cx="100744" cy="36290"/>
              </a:xfrm>
              <a:custGeom>
                <a:avLst/>
                <a:gdLst>
                  <a:gd name="T0" fmla="*/ 28 w 32"/>
                  <a:gd name="T1" fmla="*/ 1 h 10"/>
                  <a:gd name="T2" fmla="*/ 15 w 32"/>
                  <a:gd name="T3" fmla="*/ 2 h 10"/>
                  <a:gd name="T4" fmla="*/ 3 w 32"/>
                  <a:gd name="T5" fmla="*/ 4 h 10"/>
                  <a:gd name="T6" fmla="*/ 3 w 32"/>
                  <a:gd name="T7" fmla="*/ 9 h 10"/>
                  <a:gd name="T8" fmla="*/ 29 w 32"/>
                  <a:gd name="T9" fmla="*/ 7 h 10"/>
                  <a:gd name="T10" fmla="*/ 28 w 32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28" y="1"/>
                    </a:moveTo>
                    <a:cubicBezTo>
                      <a:pt x="24" y="0"/>
                      <a:pt x="20" y="1"/>
                      <a:pt x="15" y="2"/>
                    </a:cubicBezTo>
                    <a:cubicBezTo>
                      <a:pt x="11" y="3"/>
                      <a:pt x="7" y="3"/>
                      <a:pt x="3" y="4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11" y="10"/>
                      <a:pt x="21" y="10"/>
                      <a:pt x="29" y="7"/>
                    </a:cubicBezTo>
                    <a:cubicBezTo>
                      <a:pt x="32" y="6"/>
                      <a:pt x="31" y="1"/>
                      <a:pt x="2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137"/>
              <p:cNvSpPr/>
              <p:nvPr/>
            </p:nvSpPr>
            <p:spPr bwMode="auto">
              <a:xfrm>
                <a:off x="7355363" y="3006567"/>
                <a:ext cx="100744" cy="33698"/>
              </a:xfrm>
              <a:custGeom>
                <a:avLst/>
                <a:gdLst>
                  <a:gd name="T0" fmla="*/ 30 w 32"/>
                  <a:gd name="T1" fmla="*/ 2 h 10"/>
                  <a:gd name="T2" fmla="*/ 18 w 32"/>
                  <a:gd name="T3" fmla="*/ 1 h 10"/>
                  <a:gd name="T4" fmla="*/ 4 w 32"/>
                  <a:gd name="T5" fmla="*/ 2 h 10"/>
                  <a:gd name="T6" fmla="*/ 4 w 32"/>
                  <a:gd name="T7" fmla="*/ 8 h 10"/>
                  <a:gd name="T8" fmla="*/ 18 w 32"/>
                  <a:gd name="T9" fmla="*/ 9 h 10"/>
                  <a:gd name="T10" fmla="*/ 30 w 32"/>
                  <a:gd name="T11" fmla="*/ 8 h 10"/>
                  <a:gd name="T12" fmla="*/ 30 w 32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30" y="2"/>
                    </a:moveTo>
                    <a:cubicBezTo>
                      <a:pt x="26" y="0"/>
                      <a:pt x="22" y="1"/>
                      <a:pt x="18" y="1"/>
                    </a:cubicBezTo>
                    <a:cubicBezTo>
                      <a:pt x="13" y="2"/>
                      <a:pt x="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ubicBezTo>
                      <a:pt x="9" y="8"/>
                      <a:pt x="13" y="9"/>
                      <a:pt x="18" y="9"/>
                    </a:cubicBezTo>
                    <a:cubicBezTo>
                      <a:pt x="22" y="9"/>
                      <a:pt x="26" y="10"/>
                      <a:pt x="30" y="8"/>
                    </a:cubicBezTo>
                    <a:cubicBezTo>
                      <a:pt x="32" y="7"/>
                      <a:pt x="32" y="4"/>
                      <a:pt x="30" y="2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138"/>
              <p:cNvSpPr/>
              <p:nvPr/>
            </p:nvSpPr>
            <p:spPr bwMode="auto">
              <a:xfrm>
                <a:off x="7521708" y="2996198"/>
                <a:ext cx="112458" cy="44067"/>
              </a:xfrm>
              <a:custGeom>
                <a:avLst/>
                <a:gdLst>
                  <a:gd name="T0" fmla="*/ 31 w 36"/>
                  <a:gd name="T1" fmla="*/ 0 h 13"/>
                  <a:gd name="T2" fmla="*/ 18 w 36"/>
                  <a:gd name="T3" fmla="*/ 3 h 13"/>
                  <a:gd name="T4" fmla="*/ 5 w 36"/>
                  <a:gd name="T5" fmla="*/ 2 h 13"/>
                  <a:gd name="T6" fmla="*/ 3 w 36"/>
                  <a:gd name="T7" fmla="*/ 6 h 13"/>
                  <a:gd name="T8" fmla="*/ 33 w 36"/>
                  <a:gd name="T9" fmla="*/ 7 h 13"/>
                  <a:gd name="T10" fmla="*/ 31 w 36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31" y="0"/>
                    </a:moveTo>
                    <a:cubicBezTo>
                      <a:pt x="27" y="1"/>
                      <a:pt x="23" y="3"/>
                      <a:pt x="18" y="3"/>
                    </a:cubicBezTo>
                    <a:cubicBezTo>
                      <a:pt x="14" y="3"/>
                      <a:pt x="9" y="3"/>
                      <a:pt x="5" y="2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11" y="10"/>
                      <a:pt x="25" y="13"/>
                      <a:pt x="33" y="7"/>
                    </a:cubicBezTo>
                    <a:cubicBezTo>
                      <a:pt x="36" y="5"/>
                      <a:pt x="35" y="0"/>
                      <a:pt x="3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4476059" y="1209268"/>
              <a:ext cx="2863123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dirty="0">
                  <a:latin typeface="方正静蕾简体" panose="02000000000000000000" pitchFamily="2" charset="-122"/>
                  <a:ea typeface="方正静蕾简体" panose="02000000000000000000" pitchFamily="2" charset="-122"/>
                </a:rPr>
                <a:t>我 与 期刊</a:t>
              </a:r>
              <a:endParaRPr lang="zh-CN" altLang="en-US" sz="2800" b="1" dirty="0">
                <a:solidFill>
                  <a:schemeClr val="bg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" name="图片 1" descr="C:\Users\Administrator\Desktop\25.png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1605" y="392748"/>
            <a:ext cx="2752090" cy="3550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8" name="组合 7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2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3" name="椭圆 31"/>
          <p:cNvSpPr/>
          <p:nvPr/>
        </p:nvSpPr>
        <p:spPr>
          <a:xfrm rot="5400000">
            <a:off x="4301035" y="873567"/>
            <a:ext cx="3421408" cy="691126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  <a:gd name="connsiteX0-783" fmla="*/ 84755 w 673460"/>
              <a:gd name="connsiteY0-784" fmla="*/ 13918 h 568883"/>
              <a:gd name="connsiteX1-785" fmla="*/ 672364 w 673460"/>
              <a:gd name="connsiteY1-786" fmla="*/ 14845 h 568883"/>
              <a:gd name="connsiteX2-787" fmla="*/ 673460 w 673460"/>
              <a:gd name="connsiteY2-788" fmla="*/ 540528 h 568883"/>
              <a:gd name="connsiteX3-789" fmla="*/ 43142 w 673460"/>
              <a:gd name="connsiteY3-790" fmla="*/ 525832 h 568883"/>
              <a:gd name="connsiteX4-791" fmla="*/ 84755 w 673460"/>
              <a:gd name="connsiteY4-792" fmla="*/ 13918 h 568883"/>
              <a:gd name="connsiteX0-793" fmla="*/ 84755 w 673460"/>
              <a:gd name="connsiteY0-794" fmla="*/ 13918 h 559604"/>
              <a:gd name="connsiteX1-795" fmla="*/ 672364 w 673460"/>
              <a:gd name="connsiteY1-796" fmla="*/ 14845 h 559604"/>
              <a:gd name="connsiteX2-797" fmla="*/ 673460 w 673460"/>
              <a:gd name="connsiteY2-798" fmla="*/ 540528 h 559604"/>
              <a:gd name="connsiteX3-799" fmla="*/ 43142 w 673460"/>
              <a:gd name="connsiteY3-800" fmla="*/ 525832 h 559604"/>
              <a:gd name="connsiteX4-801" fmla="*/ 84755 w 673460"/>
              <a:gd name="connsiteY4-802" fmla="*/ 13918 h 559604"/>
              <a:gd name="connsiteX0-803" fmla="*/ 84755 w 675575"/>
              <a:gd name="connsiteY0-804" fmla="*/ 13918 h 562548"/>
              <a:gd name="connsiteX1-805" fmla="*/ 672364 w 675575"/>
              <a:gd name="connsiteY1-806" fmla="*/ 14845 h 562548"/>
              <a:gd name="connsiteX2-807" fmla="*/ 675575 w 675575"/>
              <a:gd name="connsiteY2-808" fmla="*/ 545971 h 562548"/>
              <a:gd name="connsiteX3-809" fmla="*/ 43142 w 675575"/>
              <a:gd name="connsiteY3-810" fmla="*/ 525832 h 562548"/>
              <a:gd name="connsiteX4-811" fmla="*/ 84755 w 675575"/>
              <a:gd name="connsiteY4-812" fmla="*/ 13918 h 562548"/>
              <a:gd name="connsiteX0-813" fmla="*/ 84755 w 680821"/>
              <a:gd name="connsiteY0-814" fmla="*/ 13918 h 562548"/>
              <a:gd name="connsiteX1-815" fmla="*/ 680821 w 680821"/>
              <a:gd name="connsiteY1-816" fmla="*/ 14845 h 562548"/>
              <a:gd name="connsiteX2-817" fmla="*/ 675575 w 680821"/>
              <a:gd name="connsiteY2-818" fmla="*/ 545971 h 562548"/>
              <a:gd name="connsiteX3-819" fmla="*/ 43142 w 680821"/>
              <a:gd name="connsiteY3-820" fmla="*/ 525832 h 562548"/>
              <a:gd name="connsiteX4-821" fmla="*/ 84755 w 680821"/>
              <a:gd name="connsiteY4-822" fmla="*/ 13918 h 562548"/>
              <a:gd name="connsiteX0-823" fmla="*/ 72868 w 690076"/>
              <a:gd name="connsiteY0-824" fmla="*/ 20358 h 559916"/>
              <a:gd name="connsiteX1-825" fmla="*/ 690076 w 690076"/>
              <a:gd name="connsiteY1-826" fmla="*/ 12213 h 559916"/>
              <a:gd name="connsiteX2-827" fmla="*/ 684830 w 690076"/>
              <a:gd name="connsiteY2-828" fmla="*/ 543339 h 559916"/>
              <a:gd name="connsiteX3-829" fmla="*/ 52397 w 690076"/>
              <a:gd name="connsiteY3-830" fmla="*/ 523200 h 559916"/>
              <a:gd name="connsiteX4-831" fmla="*/ 72868 w 690076"/>
              <a:gd name="connsiteY4-832" fmla="*/ 20358 h 559916"/>
              <a:gd name="connsiteX0-833" fmla="*/ 72868 w 690076"/>
              <a:gd name="connsiteY0-834" fmla="*/ 22718 h 562276"/>
              <a:gd name="connsiteX1-835" fmla="*/ 690076 w 690076"/>
              <a:gd name="connsiteY1-836" fmla="*/ 14573 h 562276"/>
              <a:gd name="connsiteX2-837" fmla="*/ 684830 w 690076"/>
              <a:gd name="connsiteY2-838" fmla="*/ 545699 h 562276"/>
              <a:gd name="connsiteX3-839" fmla="*/ 52397 w 690076"/>
              <a:gd name="connsiteY3-840" fmla="*/ 525560 h 562276"/>
              <a:gd name="connsiteX4-841" fmla="*/ 72868 w 690076"/>
              <a:gd name="connsiteY4-842" fmla="*/ 22718 h 562276"/>
              <a:gd name="connsiteX0-843" fmla="*/ 59152 w 676360"/>
              <a:gd name="connsiteY0-844" fmla="*/ 22718 h 562276"/>
              <a:gd name="connsiteX1-845" fmla="*/ 676360 w 676360"/>
              <a:gd name="connsiteY1-846" fmla="*/ 14573 h 562276"/>
              <a:gd name="connsiteX2-847" fmla="*/ 671114 w 676360"/>
              <a:gd name="connsiteY2-848" fmla="*/ 545699 h 562276"/>
              <a:gd name="connsiteX3-849" fmla="*/ 38681 w 676360"/>
              <a:gd name="connsiteY3-850" fmla="*/ 525560 h 562276"/>
              <a:gd name="connsiteX4-851" fmla="*/ 103808 w 676360"/>
              <a:gd name="connsiteY4-852" fmla="*/ 279153 h 562276"/>
              <a:gd name="connsiteX5-853" fmla="*/ 59152 w 676360"/>
              <a:gd name="connsiteY5-854" fmla="*/ 22718 h 562276"/>
              <a:gd name="connsiteX0-855" fmla="*/ 41341 w 658549"/>
              <a:gd name="connsiteY0-856" fmla="*/ 22718 h 562276"/>
              <a:gd name="connsiteX1-857" fmla="*/ 658549 w 658549"/>
              <a:gd name="connsiteY1-858" fmla="*/ 14573 h 562276"/>
              <a:gd name="connsiteX2-859" fmla="*/ 653303 w 658549"/>
              <a:gd name="connsiteY2-860" fmla="*/ 545699 h 562276"/>
              <a:gd name="connsiteX3-861" fmla="*/ 20870 w 658549"/>
              <a:gd name="connsiteY3-862" fmla="*/ 525560 h 562276"/>
              <a:gd name="connsiteX4-863" fmla="*/ 85997 w 658549"/>
              <a:gd name="connsiteY4-864" fmla="*/ 279153 h 562276"/>
              <a:gd name="connsiteX5-865" fmla="*/ 41341 w 658549"/>
              <a:gd name="connsiteY5-866" fmla="*/ 22718 h 562276"/>
              <a:gd name="connsiteX0-867" fmla="*/ 23542 w 640750"/>
              <a:gd name="connsiteY0-868" fmla="*/ 22718 h 562276"/>
              <a:gd name="connsiteX1-869" fmla="*/ 640750 w 640750"/>
              <a:gd name="connsiteY1-870" fmla="*/ 14573 h 562276"/>
              <a:gd name="connsiteX2-871" fmla="*/ 635504 w 640750"/>
              <a:gd name="connsiteY2-872" fmla="*/ 545699 h 562276"/>
              <a:gd name="connsiteX3-873" fmla="*/ 3071 w 640750"/>
              <a:gd name="connsiteY3-874" fmla="*/ 525560 h 562276"/>
              <a:gd name="connsiteX4-875" fmla="*/ 68198 w 640750"/>
              <a:gd name="connsiteY4-876" fmla="*/ 279153 h 562276"/>
              <a:gd name="connsiteX5-877" fmla="*/ 23542 w 640750"/>
              <a:gd name="connsiteY5-878" fmla="*/ 22718 h 562276"/>
              <a:gd name="connsiteX0-879" fmla="*/ 24044 w 641252"/>
              <a:gd name="connsiteY0-880" fmla="*/ 22718 h 562276"/>
              <a:gd name="connsiteX1-881" fmla="*/ 641252 w 641252"/>
              <a:gd name="connsiteY1-882" fmla="*/ 14573 h 562276"/>
              <a:gd name="connsiteX2-883" fmla="*/ 636006 w 641252"/>
              <a:gd name="connsiteY2-884" fmla="*/ 545699 h 562276"/>
              <a:gd name="connsiteX3-885" fmla="*/ 3573 w 641252"/>
              <a:gd name="connsiteY3-886" fmla="*/ 525560 h 562276"/>
              <a:gd name="connsiteX4-887" fmla="*/ 68700 w 641252"/>
              <a:gd name="connsiteY4-888" fmla="*/ 279153 h 562276"/>
              <a:gd name="connsiteX5-889" fmla="*/ 24044 w 641252"/>
              <a:gd name="connsiteY5-890" fmla="*/ 22718 h 562276"/>
              <a:gd name="connsiteX0-891" fmla="*/ 31476 w 648684"/>
              <a:gd name="connsiteY0-892" fmla="*/ 22718 h 562276"/>
              <a:gd name="connsiteX1-893" fmla="*/ 648684 w 648684"/>
              <a:gd name="connsiteY1-894" fmla="*/ 14573 h 562276"/>
              <a:gd name="connsiteX2-895" fmla="*/ 643438 w 648684"/>
              <a:gd name="connsiteY2-896" fmla="*/ 545699 h 562276"/>
              <a:gd name="connsiteX3-897" fmla="*/ 11005 w 648684"/>
              <a:gd name="connsiteY3-898" fmla="*/ 525560 h 562276"/>
              <a:gd name="connsiteX4-899" fmla="*/ 76132 w 648684"/>
              <a:gd name="connsiteY4-900" fmla="*/ 279153 h 562276"/>
              <a:gd name="connsiteX5-901" fmla="*/ 31476 w 648684"/>
              <a:gd name="connsiteY5-902" fmla="*/ 22718 h 562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48684" h="562276">
                <a:moveTo>
                  <a:pt x="31476" y="22718"/>
                </a:moveTo>
                <a:cubicBezTo>
                  <a:pt x="149400" y="4275"/>
                  <a:pt x="424155" y="-13389"/>
                  <a:pt x="648684" y="14573"/>
                </a:cubicBezTo>
                <a:cubicBezTo>
                  <a:pt x="609553" y="92898"/>
                  <a:pt x="618372" y="432838"/>
                  <a:pt x="643438" y="545699"/>
                </a:cubicBezTo>
                <a:cubicBezTo>
                  <a:pt x="542091" y="567277"/>
                  <a:pt x="109269" y="574431"/>
                  <a:pt x="11005" y="525560"/>
                </a:cubicBezTo>
                <a:cubicBezTo>
                  <a:pt x="-33861" y="453465"/>
                  <a:pt x="72720" y="362960"/>
                  <a:pt x="76132" y="279153"/>
                </a:cubicBezTo>
                <a:cubicBezTo>
                  <a:pt x="79544" y="195346"/>
                  <a:pt x="-41749" y="78155"/>
                  <a:pt x="31476" y="22718"/>
                </a:cubicBezTo>
                <a:close/>
              </a:path>
            </a:pathLst>
          </a:custGeom>
          <a:solidFill>
            <a:srgbClr val="9DC3E6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椭圆 31"/>
          <p:cNvSpPr/>
          <p:nvPr/>
        </p:nvSpPr>
        <p:spPr>
          <a:xfrm rot="16200000" flipH="1">
            <a:off x="5860006" y="2433888"/>
            <a:ext cx="3489396" cy="343367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椭圆 31"/>
          <p:cNvSpPr/>
          <p:nvPr/>
        </p:nvSpPr>
        <p:spPr>
          <a:xfrm rot="5400000">
            <a:off x="2661849" y="2463113"/>
            <a:ext cx="3489396" cy="337522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829196" y="2566018"/>
            <a:ext cx="17221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en-US" altLang="zh-CN" sz="4000" b="1" spc="0" dirty="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Part A</a:t>
            </a:r>
            <a:endParaRPr lang="zh-CN" altLang="en-US" sz="4000" b="1" spc="0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158129" y="3430575"/>
            <a:ext cx="2790061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期刊，</a:t>
            </a:r>
            <a:r>
              <a:rPr lang="en-US" altLang="zh-CN" dirty="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是学术成果传播的载体和纽带，也是获取学术知识和开展学术研究的基础。</a:t>
            </a:r>
            <a:endParaRPr lang="en-US" altLang="zh-CN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  <a:p>
            <a:endParaRPr lang="en-US" altLang="zh-CN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  <a:p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选刊，</a:t>
            </a:r>
            <a:r>
              <a:rPr lang="en-US" altLang="zh-CN" dirty="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不仅关乎文章能否顺利发表，也关乎对文章主题思路和学术水平的定位。  </a:t>
            </a:r>
            <a:endParaRPr lang="zh-CN" altLang="en-US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  <a:sym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956668" y="2566018"/>
            <a:ext cx="17221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spc="-30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en-US" altLang="zh-CN" sz="4000" b="1" spc="0" dirty="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Part B</a:t>
            </a:r>
            <a:endParaRPr lang="zh-CN" altLang="en-US" sz="4000" b="1" spc="0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6317004" y="3514515"/>
            <a:ext cx="2790061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因此，以选刊为导向，从高水平期刊中获取研究思路，并以目标期刊的要求为指导进行科研和写作，才是成功发文的最佳途径。</a:t>
            </a:r>
            <a:endParaRPr lang="en-US" altLang="zh-CN" dirty="0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961622" y="2845164"/>
            <a:ext cx="2749216" cy="3194894"/>
            <a:chOff x="8724903" y="3030540"/>
            <a:chExt cx="574675" cy="868363"/>
          </a:xfrm>
          <a:solidFill>
            <a:schemeClr val="tx1"/>
          </a:solidFill>
        </p:grpSpPr>
        <p:sp>
          <p:nvSpPr>
            <p:cNvPr id="156" name="Freeform 15"/>
            <p:cNvSpPr/>
            <p:nvPr/>
          </p:nvSpPr>
          <p:spPr bwMode="auto">
            <a:xfrm>
              <a:off x="8943980" y="3236915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7" name="Freeform 16"/>
            <p:cNvSpPr>
              <a:spLocks noEditPoints="1"/>
            </p:cNvSpPr>
            <p:nvPr/>
          </p:nvSpPr>
          <p:spPr bwMode="auto">
            <a:xfrm>
              <a:off x="8724903" y="3030540"/>
              <a:ext cx="574675" cy="868363"/>
            </a:xfrm>
            <a:custGeom>
              <a:avLst/>
              <a:gdLst>
                <a:gd name="T0" fmla="*/ 8 w 153"/>
                <a:gd name="T1" fmla="*/ 136 h 231"/>
                <a:gd name="T2" fmla="*/ 78 w 153"/>
                <a:gd name="T3" fmla="*/ 52 h 231"/>
                <a:gd name="T4" fmla="*/ 72 w 153"/>
                <a:gd name="T5" fmla="*/ 58 h 231"/>
                <a:gd name="T6" fmla="*/ 57 w 153"/>
                <a:gd name="T7" fmla="*/ 210 h 231"/>
                <a:gd name="T8" fmla="*/ 146 w 153"/>
                <a:gd name="T9" fmla="*/ 14 h 231"/>
                <a:gd name="T10" fmla="*/ 37 w 153"/>
                <a:gd name="T11" fmla="*/ 56 h 231"/>
                <a:gd name="T12" fmla="*/ 67 w 153"/>
                <a:gd name="T13" fmla="*/ 56 h 231"/>
                <a:gd name="T14" fmla="*/ 83 w 153"/>
                <a:gd name="T15" fmla="*/ 56 h 231"/>
                <a:gd name="T16" fmla="*/ 113 w 153"/>
                <a:gd name="T17" fmla="*/ 59 h 231"/>
                <a:gd name="T18" fmla="*/ 41 w 153"/>
                <a:gd name="T19" fmla="*/ 64 h 231"/>
                <a:gd name="T20" fmla="*/ 36 w 153"/>
                <a:gd name="T21" fmla="*/ 63 h 231"/>
                <a:gd name="T22" fmla="*/ 39 w 153"/>
                <a:gd name="T23" fmla="*/ 65 h 231"/>
                <a:gd name="T24" fmla="*/ 49 w 153"/>
                <a:gd name="T25" fmla="*/ 66 h 231"/>
                <a:gd name="T26" fmla="*/ 45 w 153"/>
                <a:gd name="T27" fmla="*/ 71 h 231"/>
                <a:gd name="T28" fmla="*/ 21 w 153"/>
                <a:gd name="T29" fmla="*/ 79 h 231"/>
                <a:gd name="T30" fmla="*/ 53 w 153"/>
                <a:gd name="T31" fmla="*/ 73 h 231"/>
                <a:gd name="T32" fmla="*/ 39 w 153"/>
                <a:gd name="T33" fmla="*/ 74 h 231"/>
                <a:gd name="T34" fmla="*/ 59 w 153"/>
                <a:gd name="T35" fmla="*/ 77 h 231"/>
                <a:gd name="T36" fmla="*/ 33 w 153"/>
                <a:gd name="T37" fmla="*/ 78 h 231"/>
                <a:gd name="T38" fmla="*/ 46 w 153"/>
                <a:gd name="T39" fmla="*/ 79 h 231"/>
                <a:gd name="T40" fmla="*/ 65 w 153"/>
                <a:gd name="T41" fmla="*/ 81 h 231"/>
                <a:gd name="T42" fmla="*/ 29 w 153"/>
                <a:gd name="T43" fmla="*/ 86 h 231"/>
                <a:gd name="T44" fmla="*/ 31 w 153"/>
                <a:gd name="T45" fmla="*/ 84 h 231"/>
                <a:gd name="T46" fmla="*/ 55 w 153"/>
                <a:gd name="T47" fmla="*/ 86 h 231"/>
                <a:gd name="T48" fmla="*/ 51 w 153"/>
                <a:gd name="T49" fmla="*/ 90 h 231"/>
                <a:gd name="T50" fmla="*/ 63 w 153"/>
                <a:gd name="T51" fmla="*/ 93 h 231"/>
                <a:gd name="T52" fmla="*/ 66 w 153"/>
                <a:gd name="T53" fmla="*/ 95 h 231"/>
                <a:gd name="T54" fmla="*/ 37 w 153"/>
                <a:gd name="T55" fmla="*/ 98 h 231"/>
                <a:gd name="T56" fmla="*/ 40 w 153"/>
                <a:gd name="T57" fmla="*/ 101 h 231"/>
                <a:gd name="T58" fmla="*/ 41 w 153"/>
                <a:gd name="T59" fmla="*/ 104 h 231"/>
                <a:gd name="T60" fmla="*/ 34 w 153"/>
                <a:gd name="T61" fmla="*/ 105 h 231"/>
                <a:gd name="T62" fmla="*/ 34 w 153"/>
                <a:gd name="T63" fmla="*/ 106 h 231"/>
                <a:gd name="T64" fmla="*/ 43 w 153"/>
                <a:gd name="T65" fmla="*/ 108 h 231"/>
                <a:gd name="T66" fmla="*/ 39 w 153"/>
                <a:gd name="T67" fmla="*/ 113 h 231"/>
                <a:gd name="T68" fmla="*/ 43 w 153"/>
                <a:gd name="T69" fmla="*/ 114 h 231"/>
                <a:gd name="T70" fmla="*/ 63 w 153"/>
                <a:gd name="T71" fmla="*/ 115 h 231"/>
                <a:gd name="T72" fmla="*/ 47 w 153"/>
                <a:gd name="T73" fmla="*/ 118 h 231"/>
                <a:gd name="T74" fmla="*/ 59 w 153"/>
                <a:gd name="T75" fmla="*/ 122 h 231"/>
                <a:gd name="T76" fmla="*/ 47 w 153"/>
                <a:gd name="T77" fmla="*/ 123 h 231"/>
                <a:gd name="T78" fmla="*/ 54 w 153"/>
                <a:gd name="T79" fmla="*/ 126 h 231"/>
                <a:gd name="T80" fmla="*/ 43 w 153"/>
                <a:gd name="T81" fmla="*/ 128 h 231"/>
                <a:gd name="T82" fmla="*/ 58 w 153"/>
                <a:gd name="T83" fmla="*/ 128 h 231"/>
                <a:gd name="T84" fmla="*/ 59 w 153"/>
                <a:gd name="T85" fmla="*/ 134 h 231"/>
                <a:gd name="T86" fmla="*/ 50 w 153"/>
                <a:gd name="T87" fmla="*/ 135 h 231"/>
                <a:gd name="T88" fmla="*/ 53 w 153"/>
                <a:gd name="T89" fmla="*/ 140 h 231"/>
                <a:gd name="T90" fmla="*/ 42 w 153"/>
                <a:gd name="T91" fmla="*/ 144 h 231"/>
                <a:gd name="T92" fmla="*/ 6 w 153"/>
                <a:gd name="T93" fmla="*/ 149 h 231"/>
                <a:gd name="T94" fmla="*/ 64 w 153"/>
                <a:gd name="T95" fmla="*/ 170 h 231"/>
                <a:gd name="T96" fmla="*/ 34 w 153"/>
                <a:gd name="T97" fmla="*/ 157 h 231"/>
                <a:gd name="T98" fmla="*/ 63 w 153"/>
                <a:gd name="T99" fmla="*/ 162 h 231"/>
                <a:gd name="T100" fmla="*/ 31 w 153"/>
                <a:gd name="T101" fmla="*/ 179 h 231"/>
                <a:gd name="T102" fmla="*/ 56 w 153"/>
                <a:gd name="T103" fmla="*/ 174 h 231"/>
                <a:gd name="T104" fmla="*/ 61 w 153"/>
                <a:gd name="T105" fmla="*/ 177 h 231"/>
                <a:gd name="T106" fmla="*/ 31 w 153"/>
                <a:gd name="T107" fmla="*/ 195 h 231"/>
                <a:gd name="T108" fmla="*/ 60 w 153"/>
                <a:gd name="T109" fmla="*/ 187 h 231"/>
                <a:gd name="T110" fmla="*/ 65 w 153"/>
                <a:gd name="T111" fmla="*/ 195 h 231"/>
                <a:gd name="T112" fmla="*/ 57 w 153"/>
                <a:gd name="T113" fmla="*/ 199 h 231"/>
                <a:gd name="T114" fmla="*/ 63 w 153"/>
                <a:gd name="T115" fmla="*/ 206 h 231"/>
                <a:gd name="T116" fmla="*/ 66 w 153"/>
                <a:gd name="T117" fmla="*/ 213 h 231"/>
                <a:gd name="T118" fmla="*/ 35 w 153"/>
                <a:gd name="T119" fmla="*/ 217 h 231"/>
                <a:gd name="T120" fmla="*/ 62 w 153"/>
                <a:gd name="T121" fmla="*/ 220 h 231"/>
                <a:gd name="T122" fmla="*/ 27 w 153"/>
                <a:gd name="T123" fmla="*/ 2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" h="231">
                  <a:moveTo>
                    <a:pt x="39" y="219"/>
                  </a:moveTo>
                  <a:cubicBezTo>
                    <a:pt x="39" y="219"/>
                    <a:pt x="39" y="219"/>
                    <a:pt x="38" y="219"/>
                  </a:cubicBezTo>
                  <a:cubicBezTo>
                    <a:pt x="39" y="221"/>
                    <a:pt x="40" y="222"/>
                    <a:pt x="41" y="224"/>
                  </a:cubicBezTo>
                  <a:cubicBezTo>
                    <a:pt x="41" y="224"/>
                    <a:pt x="42" y="224"/>
                    <a:pt x="42" y="224"/>
                  </a:cubicBezTo>
                  <a:cubicBezTo>
                    <a:pt x="42" y="225"/>
                    <a:pt x="41" y="224"/>
                    <a:pt x="40" y="224"/>
                  </a:cubicBezTo>
                  <a:cubicBezTo>
                    <a:pt x="40" y="225"/>
                    <a:pt x="40" y="225"/>
                    <a:pt x="40" y="226"/>
                  </a:cubicBezTo>
                  <a:cubicBezTo>
                    <a:pt x="39" y="227"/>
                    <a:pt x="38" y="225"/>
                    <a:pt x="37" y="225"/>
                  </a:cubicBezTo>
                  <a:cubicBezTo>
                    <a:pt x="37" y="226"/>
                    <a:pt x="38" y="227"/>
                    <a:pt x="39" y="228"/>
                  </a:cubicBezTo>
                  <a:cubicBezTo>
                    <a:pt x="39" y="228"/>
                    <a:pt x="40" y="227"/>
                    <a:pt x="40" y="227"/>
                  </a:cubicBezTo>
                  <a:cubicBezTo>
                    <a:pt x="41" y="227"/>
                    <a:pt x="41" y="226"/>
                    <a:pt x="41" y="226"/>
                  </a:cubicBezTo>
                  <a:cubicBezTo>
                    <a:pt x="41" y="226"/>
                    <a:pt x="41" y="226"/>
                    <a:pt x="42" y="226"/>
                  </a:cubicBezTo>
                  <a:cubicBezTo>
                    <a:pt x="42" y="227"/>
                    <a:pt x="42" y="228"/>
                    <a:pt x="41" y="228"/>
                  </a:cubicBezTo>
                  <a:cubicBezTo>
                    <a:pt x="41" y="228"/>
                    <a:pt x="41" y="228"/>
                    <a:pt x="40" y="228"/>
                  </a:cubicBezTo>
                  <a:cubicBezTo>
                    <a:pt x="38" y="229"/>
                    <a:pt x="36" y="230"/>
                    <a:pt x="33" y="230"/>
                  </a:cubicBezTo>
                  <a:cubicBezTo>
                    <a:pt x="32" y="230"/>
                    <a:pt x="33" y="230"/>
                    <a:pt x="32" y="231"/>
                  </a:cubicBezTo>
                  <a:cubicBezTo>
                    <a:pt x="31" y="230"/>
                    <a:pt x="30" y="229"/>
                    <a:pt x="29" y="230"/>
                  </a:cubicBezTo>
                  <a:cubicBezTo>
                    <a:pt x="28" y="228"/>
                    <a:pt x="26" y="229"/>
                    <a:pt x="25" y="228"/>
                  </a:cubicBezTo>
                  <a:cubicBezTo>
                    <a:pt x="24" y="228"/>
                    <a:pt x="24" y="229"/>
                    <a:pt x="23" y="228"/>
                  </a:cubicBezTo>
                  <a:cubicBezTo>
                    <a:pt x="23" y="228"/>
                    <a:pt x="23" y="228"/>
                    <a:pt x="23" y="227"/>
                  </a:cubicBezTo>
                  <a:cubicBezTo>
                    <a:pt x="22" y="227"/>
                    <a:pt x="21" y="228"/>
                    <a:pt x="20" y="228"/>
                  </a:cubicBezTo>
                  <a:cubicBezTo>
                    <a:pt x="21" y="227"/>
                    <a:pt x="21" y="226"/>
                    <a:pt x="22" y="226"/>
                  </a:cubicBezTo>
                  <a:cubicBezTo>
                    <a:pt x="23" y="225"/>
                    <a:pt x="23" y="224"/>
                    <a:pt x="24" y="224"/>
                  </a:cubicBezTo>
                  <a:cubicBezTo>
                    <a:pt x="23" y="223"/>
                    <a:pt x="24" y="222"/>
                    <a:pt x="24" y="221"/>
                  </a:cubicBezTo>
                  <a:cubicBezTo>
                    <a:pt x="26" y="220"/>
                    <a:pt x="26" y="215"/>
                    <a:pt x="29" y="215"/>
                  </a:cubicBezTo>
                  <a:cubicBezTo>
                    <a:pt x="29" y="210"/>
                    <a:pt x="30" y="205"/>
                    <a:pt x="29" y="201"/>
                  </a:cubicBezTo>
                  <a:cubicBezTo>
                    <a:pt x="30" y="198"/>
                    <a:pt x="30" y="193"/>
                    <a:pt x="30" y="189"/>
                  </a:cubicBezTo>
                  <a:cubicBezTo>
                    <a:pt x="30" y="186"/>
                    <a:pt x="30" y="184"/>
                    <a:pt x="29" y="182"/>
                  </a:cubicBezTo>
                  <a:cubicBezTo>
                    <a:pt x="29" y="181"/>
                    <a:pt x="30" y="181"/>
                    <a:pt x="30" y="180"/>
                  </a:cubicBezTo>
                  <a:cubicBezTo>
                    <a:pt x="30" y="175"/>
                    <a:pt x="30" y="169"/>
                    <a:pt x="31" y="163"/>
                  </a:cubicBezTo>
                  <a:cubicBezTo>
                    <a:pt x="31" y="159"/>
                    <a:pt x="32" y="156"/>
                    <a:pt x="32" y="152"/>
                  </a:cubicBezTo>
                  <a:cubicBezTo>
                    <a:pt x="32" y="152"/>
                    <a:pt x="32" y="151"/>
                    <a:pt x="32" y="151"/>
                  </a:cubicBezTo>
                  <a:cubicBezTo>
                    <a:pt x="32" y="150"/>
                    <a:pt x="32" y="150"/>
                    <a:pt x="32" y="149"/>
                  </a:cubicBezTo>
                  <a:cubicBezTo>
                    <a:pt x="33" y="147"/>
                    <a:pt x="32" y="144"/>
                    <a:pt x="32" y="141"/>
                  </a:cubicBezTo>
                  <a:cubicBezTo>
                    <a:pt x="32" y="142"/>
                    <a:pt x="32" y="143"/>
                    <a:pt x="31" y="144"/>
                  </a:cubicBezTo>
                  <a:cubicBezTo>
                    <a:pt x="31" y="144"/>
                    <a:pt x="31" y="143"/>
                    <a:pt x="31" y="143"/>
                  </a:cubicBezTo>
                  <a:cubicBezTo>
                    <a:pt x="30" y="137"/>
                    <a:pt x="30" y="129"/>
                    <a:pt x="29" y="123"/>
                  </a:cubicBezTo>
                  <a:cubicBezTo>
                    <a:pt x="29" y="118"/>
                    <a:pt x="29" y="114"/>
                    <a:pt x="28" y="110"/>
                  </a:cubicBezTo>
                  <a:cubicBezTo>
                    <a:pt x="27" y="99"/>
                    <a:pt x="26" y="88"/>
                    <a:pt x="24" y="78"/>
                  </a:cubicBezTo>
                  <a:cubicBezTo>
                    <a:pt x="23" y="80"/>
                    <a:pt x="22" y="83"/>
                    <a:pt x="21" y="84"/>
                  </a:cubicBezTo>
                  <a:cubicBezTo>
                    <a:pt x="21" y="86"/>
                    <a:pt x="20" y="87"/>
                    <a:pt x="20" y="88"/>
                  </a:cubicBezTo>
                  <a:cubicBezTo>
                    <a:pt x="18" y="92"/>
                    <a:pt x="17" y="98"/>
                    <a:pt x="15" y="101"/>
                  </a:cubicBezTo>
                  <a:cubicBezTo>
                    <a:pt x="16" y="104"/>
                    <a:pt x="14" y="106"/>
                    <a:pt x="14" y="109"/>
                  </a:cubicBezTo>
                  <a:cubicBezTo>
                    <a:pt x="14" y="109"/>
                    <a:pt x="14" y="110"/>
                    <a:pt x="13" y="110"/>
                  </a:cubicBezTo>
                  <a:cubicBezTo>
                    <a:pt x="13" y="111"/>
                    <a:pt x="13" y="112"/>
                    <a:pt x="12" y="113"/>
                  </a:cubicBezTo>
                  <a:cubicBezTo>
                    <a:pt x="12" y="115"/>
                    <a:pt x="12" y="118"/>
                    <a:pt x="11" y="120"/>
                  </a:cubicBezTo>
                  <a:cubicBezTo>
                    <a:pt x="11" y="121"/>
                    <a:pt x="11" y="122"/>
                    <a:pt x="11" y="123"/>
                  </a:cubicBezTo>
                  <a:cubicBezTo>
                    <a:pt x="10" y="126"/>
                    <a:pt x="9" y="130"/>
                    <a:pt x="9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3"/>
                    <a:pt x="9" y="134"/>
                    <a:pt x="9" y="134"/>
                  </a:cubicBezTo>
                  <a:cubicBezTo>
                    <a:pt x="9" y="135"/>
                    <a:pt x="8" y="136"/>
                    <a:pt x="8" y="136"/>
                  </a:cubicBezTo>
                  <a:cubicBezTo>
                    <a:pt x="9" y="136"/>
                    <a:pt x="8" y="136"/>
                    <a:pt x="8" y="136"/>
                  </a:cubicBezTo>
                  <a:cubicBezTo>
                    <a:pt x="8" y="138"/>
                    <a:pt x="9" y="141"/>
                    <a:pt x="8" y="143"/>
                  </a:cubicBezTo>
                  <a:cubicBezTo>
                    <a:pt x="8" y="143"/>
                    <a:pt x="9" y="143"/>
                    <a:pt x="9" y="143"/>
                  </a:cubicBezTo>
                  <a:cubicBezTo>
                    <a:pt x="9" y="145"/>
                    <a:pt x="8" y="147"/>
                    <a:pt x="9" y="149"/>
                  </a:cubicBezTo>
                  <a:cubicBezTo>
                    <a:pt x="9" y="149"/>
                    <a:pt x="8" y="150"/>
                    <a:pt x="8" y="150"/>
                  </a:cubicBezTo>
                  <a:cubicBezTo>
                    <a:pt x="8" y="150"/>
                    <a:pt x="9" y="150"/>
                    <a:pt x="9" y="150"/>
                  </a:cubicBezTo>
                  <a:cubicBezTo>
                    <a:pt x="8" y="153"/>
                    <a:pt x="6" y="157"/>
                    <a:pt x="5" y="160"/>
                  </a:cubicBezTo>
                  <a:cubicBezTo>
                    <a:pt x="4" y="162"/>
                    <a:pt x="4" y="163"/>
                    <a:pt x="5" y="165"/>
                  </a:cubicBezTo>
                  <a:cubicBezTo>
                    <a:pt x="4" y="166"/>
                    <a:pt x="5" y="168"/>
                    <a:pt x="3" y="169"/>
                  </a:cubicBezTo>
                  <a:cubicBezTo>
                    <a:pt x="2" y="168"/>
                    <a:pt x="3" y="167"/>
                    <a:pt x="3" y="165"/>
                  </a:cubicBezTo>
                  <a:cubicBezTo>
                    <a:pt x="3" y="165"/>
                    <a:pt x="2" y="166"/>
                    <a:pt x="2" y="166"/>
                  </a:cubicBezTo>
                  <a:cubicBezTo>
                    <a:pt x="0" y="164"/>
                    <a:pt x="2" y="162"/>
                    <a:pt x="3" y="161"/>
                  </a:cubicBezTo>
                  <a:cubicBezTo>
                    <a:pt x="4" y="158"/>
                    <a:pt x="6" y="156"/>
                    <a:pt x="7" y="153"/>
                  </a:cubicBezTo>
                  <a:cubicBezTo>
                    <a:pt x="7" y="153"/>
                    <a:pt x="6" y="153"/>
                    <a:pt x="6" y="153"/>
                  </a:cubicBezTo>
                  <a:cubicBezTo>
                    <a:pt x="5" y="154"/>
                    <a:pt x="5" y="155"/>
                    <a:pt x="4" y="156"/>
                  </a:cubicBezTo>
                  <a:cubicBezTo>
                    <a:pt x="4" y="157"/>
                    <a:pt x="4" y="160"/>
                    <a:pt x="3" y="161"/>
                  </a:cubicBezTo>
                  <a:cubicBezTo>
                    <a:pt x="1" y="160"/>
                    <a:pt x="2" y="158"/>
                    <a:pt x="2" y="157"/>
                  </a:cubicBezTo>
                  <a:cubicBezTo>
                    <a:pt x="3" y="154"/>
                    <a:pt x="3" y="149"/>
                    <a:pt x="3" y="146"/>
                  </a:cubicBezTo>
                  <a:cubicBezTo>
                    <a:pt x="3" y="145"/>
                    <a:pt x="3" y="146"/>
                    <a:pt x="3" y="146"/>
                  </a:cubicBezTo>
                  <a:cubicBezTo>
                    <a:pt x="1" y="145"/>
                    <a:pt x="4" y="143"/>
                    <a:pt x="3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5" y="136"/>
                    <a:pt x="5" y="131"/>
                    <a:pt x="6" y="127"/>
                  </a:cubicBezTo>
                  <a:cubicBezTo>
                    <a:pt x="7" y="123"/>
                    <a:pt x="8" y="117"/>
                    <a:pt x="9" y="112"/>
                  </a:cubicBezTo>
                  <a:cubicBezTo>
                    <a:pt x="8" y="112"/>
                    <a:pt x="7" y="111"/>
                    <a:pt x="8" y="110"/>
                  </a:cubicBezTo>
                  <a:cubicBezTo>
                    <a:pt x="8" y="110"/>
                    <a:pt x="8" y="110"/>
                    <a:pt x="9" y="110"/>
                  </a:cubicBezTo>
                  <a:cubicBezTo>
                    <a:pt x="9" y="109"/>
                    <a:pt x="9" y="108"/>
                    <a:pt x="9" y="108"/>
                  </a:cubicBezTo>
                  <a:cubicBezTo>
                    <a:pt x="9" y="107"/>
                    <a:pt x="8" y="103"/>
                    <a:pt x="9" y="102"/>
                  </a:cubicBezTo>
                  <a:cubicBezTo>
                    <a:pt x="9" y="101"/>
                    <a:pt x="10" y="100"/>
                    <a:pt x="10" y="99"/>
                  </a:cubicBezTo>
                  <a:cubicBezTo>
                    <a:pt x="11" y="101"/>
                    <a:pt x="9" y="103"/>
                    <a:pt x="10" y="104"/>
                  </a:cubicBezTo>
                  <a:cubicBezTo>
                    <a:pt x="11" y="101"/>
                    <a:pt x="12" y="98"/>
                    <a:pt x="13" y="94"/>
                  </a:cubicBezTo>
                  <a:cubicBezTo>
                    <a:pt x="14" y="91"/>
                    <a:pt x="15" y="88"/>
                    <a:pt x="16" y="85"/>
                  </a:cubicBezTo>
                  <a:cubicBezTo>
                    <a:pt x="17" y="83"/>
                    <a:pt x="17" y="81"/>
                    <a:pt x="18" y="79"/>
                  </a:cubicBezTo>
                  <a:cubicBezTo>
                    <a:pt x="18" y="78"/>
                    <a:pt x="19" y="77"/>
                    <a:pt x="18" y="76"/>
                  </a:cubicBezTo>
                  <a:cubicBezTo>
                    <a:pt x="18" y="77"/>
                    <a:pt x="17" y="78"/>
                    <a:pt x="17" y="79"/>
                  </a:cubicBezTo>
                  <a:cubicBezTo>
                    <a:pt x="18" y="74"/>
                    <a:pt x="20" y="68"/>
                    <a:pt x="21" y="63"/>
                  </a:cubicBezTo>
                  <a:cubicBezTo>
                    <a:pt x="21" y="62"/>
                    <a:pt x="21" y="62"/>
                    <a:pt x="21" y="61"/>
                  </a:cubicBezTo>
                  <a:cubicBezTo>
                    <a:pt x="21" y="60"/>
                    <a:pt x="22" y="58"/>
                    <a:pt x="21" y="57"/>
                  </a:cubicBezTo>
                  <a:cubicBezTo>
                    <a:pt x="22" y="56"/>
                    <a:pt x="23" y="56"/>
                    <a:pt x="25" y="55"/>
                  </a:cubicBezTo>
                  <a:cubicBezTo>
                    <a:pt x="24" y="55"/>
                    <a:pt x="24" y="55"/>
                    <a:pt x="24" y="54"/>
                  </a:cubicBezTo>
                  <a:cubicBezTo>
                    <a:pt x="25" y="53"/>
                    <a:pt x="26" y="52"/>
                    <a:pt x="28" y="52"/>
                  </a:cubicBezTo>
                  <a:cubicBezTo>
                    <a:pt x="28" y="52"/>
                    <a:pt x="28" y="50"/>
                    <a:pt x="29" y="50"/>
                  </a:cubicBezTo>
                  <a:cubicBezTo>
                    <a:pt x="29" y="51"/>
                    <a:pt x="29" y="51"/>
                    <a:pt x="29" y="52"/>
                  </a:cubicBezTo>
                  <a:cubicBezTo>
                    <a:pt x="31" y="51"/>
                    <a:pt x="33" y="48"/>
                    <a:pt x="36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7" y="52"/>
                    <a:pt x="40" y="52"/>
                    <a:pt x="43" y="53"/>
                  </a:cubicBezTo>
                  <a:cubicBezTo>
                    <a:pt x="47" y="52"/>
                    <a:pt x="50" y="52"/>
                    <a:pt x="52" y="52"/>
                  </a:cubicBezTo>
                  <a:cubicBezTo>
                    <a:pt x="53" y="52"/>
                    <a:pt x="54" y="52"/>
                    <a:pt x="55" y="52"/>
                  </a:cubicBezTo>
                  <a:cubicBezTo>
                    <a:pt x="56" y="52"/>
                    <a:pt x="57" y="52"/>
                    <a:pt x="57" y="52"/>
                  </a:cubicBezTo>
                  <a:cubicBezTo>
                    <a:pt x="60" y="52"/>
                    <a:pt x="62" y="50"/>
                    <a:pt x="64" y="50"/>
                  </a:cubicBezTo>
                  <a:cubicBezTo>
                    <a:pt x="66" y="50"/>
                    <a:pt x="68" y="50"/>
                    <a:pt x="68" y="52"/>
                  </a:cubicBezTo>
                  <a:cubicBezTo>
                    <a:pt x="69" y="51"/>
                    <a:pt x="68" y="51"/>
                    <a:pt x="69" y="51"/>
                  </a:cubicBezTo>
                  <a:cubicBezTo>
                    <a:pt x="71" y="50"/>
                    <a:pt x="75" y="51"/>
                    <a:pt x="78" y="52"/>
                  </a:cubicBezTo>
                  <a:cubicBezTo>
                    <a:pt x="79" y="52"/>
                    <a:pt x="81" y="52"/>
                    <a:pt x="83" y="52"/>
                  </a:cubicBezTo>
                  <a:cubicBezTo>
                    <a:pt x="87" y="53"/>
                    <a:pt x="92" y="54"/>
                    <a:pt x="96" y="55"/>
                  </a:cubicBezTo>
                  <a:cubicBezTo>
                    <a:pt x="99" y="55"/>
                    <a:pt x="102" y="55"/>
                    <a:pt x="105" y="56"/>
                  </a:cubicBezTo>
                  <a:cubicBezTo>
                    <a:pt x="107" y="56"/>
                    <a:pt x="109" y="56"/>
                    <a:pt x="110" y="56"/>
                  </a:cubicBezTo>
                  <a:cubicBezTo>
                    <a:pt x="111" y="56"/>
                    <a:pt x="112" y="55"/>
                    <a:pt x="112" y="54"/>
                  </a:cubicBezTo>
                  <a:cubicBezTo>
                    <a:pt x="116" y="51"/>
                    <a:pt x="120" y="47"/>
                    <a:pt x="122" y="43"/>
                  </a:cubicBezTo>
                  <a:cubicBezTo>
                    <a:pt x="126" y="38"/>
                    <a:pt x="130" y="33"/>
                    <a:pt x="134" y="27"/>
                  </a:cubicBezTo>
                  <a:cubicBezTo>
                    <a:pt x="134" y="27"/>
                    <a:pt x="134" y="26"/>
                    <a:pt x="135" y="26"/>
                  </a:cubicBezTo>
                  <a:cubicBezTo>
                    <a:pt x="135" y="26"/>
                    <a:pt x="135" y="25"/>
                    <a:pt x="135" y="25"/>
                  </a:cubicBezTo>
                  <a:cubicBezTo>
                    <a:pt x="136" y="24"/>
                    <a:pt x="137" y="23"/>
                    <a:pt x="138" y="22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8" y="20"/>
                    <a:pt x="139" y="20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7"/>
                    <a:pt x="141" y="16"/>
                    <a:pt x="141" y="15"/>
                  </a:cubicBezTo>
                  <a:cubicBezTo>
                    <a:pt x="141" y="15"/>
                    <a:pt x="141" y="15"/>
                    <a:pt x="141" y="14"/>
                  </a:cubicBezTo>
                  <a:cubicBezTo>
                    <a:pt x="143" y="12"/>
                    <a:pt x="144" y="10"/>
                    <a:pt x="146" y="8"/>
                  </a:cubicBezTo>
                  <a:cubicBezTo>
                    <a:pt x="147" y="8"/>
                    <a:pt x="147" y="9"/>
                    <a:pt x="148" y="9"/>
                  </a:cubicBezTo>
                  <a:cubicBezTo>
                    <a:pt x="148" y="8"/>
                    <a:pt x="149" y="7"/>
                    <a:pt x="149" y="5"/>
                  </a:cubicBezTo>
                  <a:cubicBezTo>
                    <a:pt x="150" y="4"/>
                    <a:pt x="150" y="3"/>
                    <a:pt x="152" y="2"/>
                  </a:cubicBezTo>
                  <a:cubicBezTo>
                    <a:pt x="152" y="1"/>
                    <a:pt x="152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2"/>
                    <a:pt x="152" y="3"/>
                    <a:pt x="151" y="4"/>
                  </a:cubicBezTo>
                  <a:cubicBezTo>
                    <a:pt x="151" y="4"/>
                    <a:pt x="151" y="5"/>
                    <a:pt x="151" y="5"/>
                  </a:cubicBezTo>
                  <a:cubicBezTo>
                    <a:pt x="151" y="6"/>
                    <a:pt x="150" y="6"/>
                    <a:pt x="150" y="7"/>
                  </a:cubicBezTo>
                  <a:cubicBezTo>
                    <a:pt x="149" y="7"/>
                    <a:pt x="150" y="8"/>
                    <a:pt x="149" y="8"/>
                  </a:cubicBezTo>
                  <a:cubicBezTo>
                    <a:pt x="149" y="10"/>
                    <a:pt x="147" y="12"/>
                    <a:pt x="148" y="14"/>
                  </a:cubicBezTo>
                  <a:cubicBezTo>
                    <a:pt x="147" y="15"/>
                    <a:pt x="149" y="18"/>
                    <a:pt x="149" y="19"/>
                  </a:cubicBezTo>
                  <a:cubicBezTo>
                    <a:pt x="148" y="20"/>
                    <a:pt x="146" y="21"/>
                    <a:pt x="145" y="21"/>
                  </a:cubicBezTo>
                  <a:cubicBezTo>
                    <a:pt x="145" y="22"/>
                    <a:pt x="144" y="22"/>
                    <a:pt x="145" y="22"/>
                  </a:cubicBezTo>
                  <a:cubicBezTo>
                    <a:pt x="142" y="24"/>
                    <a:pt x="139" y="26"/>
                    <a:pt x="138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7" y="29"/>
                    <a:pt x="137" y="29"/>
                    <a:pt x="137" y="29"/>
                  </a:cubicBezTo>
                  <a:cubicBezTo>
                    <a:pt x="134" y="31"/>
                    <a:pt x="133" y="35"/>
                    <a:pt x="130" y="37"/>
                  </a:cubicBezTo>
                  <a:cubicBezTo>
                    <a:pt x="130" y="37"/>
                    <a:pt x="129" y="37"/>
                    <a:pt x="129" y="38"/>
                  </a:cubicBezTo>
                  <a:cubicBezTo>
                    <a:pt x="129" y="38"/>
                    <a:pt x="129" y="39"/>
                    <a:pt x="129" y="39"/>
                  </a:cubicBezTo>
                  <a:cubicBezTo>
                    <a:pt x="128" y="40"/>
                    <a:pt x="127" y="41"/>
                    <a:pt x="126" y="42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4" y="45"/>
                    <a:pt x="123" y="48"/>
                    <a:pt x="121" y="50"/>
                  </a:cubicBezTo>
                  <a:cubicBezTo>
                    <a:pt x="119" y="54"/>
                    <a:pt x="116" y="57"/>
                    <a:pt x="114" y="61"/>
                  </a:cubicBezTo>
                  <a:cubicBezTo>
                    <a:pt x="114" y="61"/>
                    <a:pt x="114" y="61"/>
                    <a:pt x="113" y="61"/>
                  </a:cubicBezTo>
                  <a:cubicBezTo>
                    <a:pt x="113" y="61"/>
                    <a:pt x="113" y="61"/>
                    <a:pt x="113" y="60"/>
                  </a:cubicBezTo>
                  <a:cubicBezTo>
                    <a:pt x="112" y="60"/>
                    <a:pt x="111" y="61"/>
                    <a:pt x="110" y="61"/>
                  </a:cubicBezTo>
                  <a:cubicBezTo>
                    <a:pt x="109" y="61"/>
                    <a:pt x="108" y="60"/>
                    <a:pt x="106" y="60"/>
                  </a:cubicBezTo>
                  <a:cubicBezTo>
                    <a:pt x="106" y="60"/>
                    <a:pt x="106" y="61"/>
                    <a:pt x="106" y="61"/>
                  </a:cubicBezTo>
                  <a:cubicBezTo>
                    <a:pt x="100" y="60"/>
                    <a:pt x="95" y="59"/>
                    <a:pt x="90" y="59"/>
                  </a:cubicBezTo>
                  <a:cubicBezTo>
                    <a:pt x="89" y="59"/>
                    <a:pt x="87" y="59"/>
                    <a:pt x="86" y="59"/>
                  </a:cubicBezTo>
                  <a:cubicBezTo>
                    <a:pt x="85" y="59"/>
                    <a:pt x="83" y="58"/>
                    <a:pt x="82" y="59"/>
                  </a:cubicBezTo>
                  <a:cubicBezTo>
                    <a:pt x="81" y="59"/>
                    <a:pt x="80" y="60"/>
                    <a:pt x="78" y="60"/>
                  </a:cubicBezTo>
                  <a:cubicBezTo>
                    <a:pt x="79" y="59"/>
                    <a:pt x="79" y="59"/>
                    <a:pt x="80" y="59"/>
                  </a:cubicBezTo>
                  <a:cubicBezTo>
                    <a:pt x="77" y="59"/>
                    <a:pt x="74" y="58"/>
                    <a:pt x="72" y="58"/>
                  </a:cubicBezTo>
                  <a:cubicBezTo>
                    <a:pt x="72" y="63"/>
                    <a:pt x="72" y="71"/>
                    <a:pt x="71" y="76"/>
                  </a:cubicBezTo>
                  <a:cubicBezTo>
                    <a:pt x="71" y="78"/>
                    <a:pt x="70" y="79"/>
                    <a:pt x="70" y="81"/>
                  </a:cubicBezTo>
                  <a:cubicBezTo>
                    <a:pt x="70" y="82"/>
                    <a:pt x="70" y="82"/>
                    <a:pt x="70" y="83"/>
                  </a:cubicBezTo>
                  <a:cubicBezTo>
                    <a:pt x="70" y="84"/>
                    <a:pt x="70" y="85"/>
                    <a:pt x="70" y="86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69" y="90"/>
                    <a:pt x="69" y="91"/>
                    <a:pt x="69" y="93"/>
                  </a:cubicBezTo>
                  <a:cubicBezTo>
                    <a:pt x="69" y="94"/>
                    <a:pt x="69" y="95"/>
                    <a:pt x="69" y="97"/>
                  </a:cubicBezTo>
                  <a:cubicBezTo>
                    <a:pt x="69" y="98"/>
                    <a:pt x="68" y="100"/>
                    <a:pt x="68" y="102"/>
                  </a:cubicBezTo>
                  <a:cubicBezTo>
                    <a:pt x="67" y="104"/>
                    <a:pt x="68" y="106"/>
                    <a:pt x="67" y="108"/>
                  </a:cubicBezTo>
                  <a:cubicBezTo>
                    <a:pt x="67" y="109"/>
                    <a:pt x="67" y="111"/>
                    <a:pt x="67" y="112"/>
                  </a:cubicBezTo>
                  <a:cubicBezTo>
                    <a:pt x="67" y="114"/>
                    <a:pt x="67" y="117"/>
                    <a:pt x="67" y="118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8" y="119"/>
                    <a:pt x="67" y="119"/>
                    <a:pt x="67" y="120"/>
                  </a:cubicBezTo>
                  <a:cubicBezTo>
                    <a:pt x="67" y="120"/>
                    <a:pt x="67" y="123"/>
                    <a:pt x="67" y="124"/>
                  </a:cubicBezTo>
                  <a:cubicBezTo>
                    <a:pt x="67" y="125"/>
                    <a:pt x="66" y="128"/>
                    <a:pt x="66" y="129"/>
                  </a:cubicBezTo>
                  <a:cubicBezTo>
                    <a:pt x="66" y="130"/>
                    <a:pt x="66" y="130"/>
                    <a:pt x="66" y="131"/>
                  </a:cubicBezTo>
                  <a:cubicBezTo>
                    <a:pt x="66" y="131"/>
                    <a:pt x="66" y="132"/>
                    <a:pt x="66" y="133"/>
                  </a:cubicBezTo>
                  <a:cubicBezTo>
                    <a:pt x="66" y="137"/>
                    <a:pt x="66" y="141"/>
                    <a:pt x="66" y="147"/>
                  </a:cubicBezTo>
                  <a:cubicBezTo>
                    <a:pt x="66" y="147"/>
                    <a:pt x="66" y="148"/>
                    <a:pt x="66" y="149"/>
                  </a:cubicBezTo>
                  <a:cubicBezTo>
                    <a:pt x="66" y="152"/>
                    <a:pt x="67" y="157"/>
                    <a:pt x="66" y="161"/>
                  </a:cubicBezTo>
                  <a:cubicBezTo>
                    <a:pt x="67" y="164"/>
                    <a:pt x="66" y="167"/>
                    <a:pt x="66" y="170"/>
                  </a:cubicBezTo>
                  <a:cubicBezTo>
                    <a:pt x="66" y="170"/>
                    <a:pt x="67" y="170"/>
                    <a:pt x="67" y="170"/>
                  </a:cubicBezTo>
                  <a:cubicBezTo>
                    <a:pt x="67" y="171"/>
                    <a:pt x="67" y="171"/>
                    <a:pt x="66" y="171"/>
                  </a:cubicBezTo>
                  <a:cubicBezTo>
                    <a:pt x="66" y="174"/>
                    <a:pt x="66" y="176"/>
                    <a:pt x="66" y="179"/>
                  </a:cubicBezTo>
                  <a:cubicBezTo>
                    <a:pt x="66" y="179"/>
                    <a:pt x="66" y="179"/>
                    <a:pt x="66" y="180"/>
                  </a:cubicBezTo>
                  <a:cubicBezTo>
                    <a:pt x="66" y="180"/>
                    <a:pt x="66" y="181"/>
                    <a:pt x="66" y="181"/>
                  </a:cubicBezTo>
                  <a:cubicBezTo>
                    <a:pt x="67" y="183"/>
                    <a:pt x="66" y="185"/>
                    <a:pt x="66" y="187"/>
                  </a:cubicBezTo>
                  <a:cubicBezTo>
                    <a:pt x="66" y="190"/>
                    <a:pt x="66" y="194"/>
                    <a:pt x="66" y="197"/>
                  </a:cubicBezTo>
                  <a:cubicBezTo>
                    <a:pt x="67" y="201"/>
                    <a:pt x="66" y="207"/>
                    <a:pt x="67" y="212"/>
                  </a:cubicBezTo>
                  <a:cubicBezTo>
                    <a:pt x="67" y="213"/>
                    <a:pt x="67" y="214"/>
                    <a:pt x="67" y="215"/>
                  </a:cubicBezTo>
                  <a:cubicBezTo>
                    <a:pt x="68" y="215"/>
                    <a:pt x="69" y="216"/>
                    <a:pt x="70" y="216"/>
                  </a:cubicBezTo>
                  <a:cubicBezTo>
                    <a:pt x="70" y="217"/>
                    <a:pt x="70" y="218"/>
                    <a:pt x="69" y="217"/>
                  </a:cubicBezTo>
                  <a:cubicBezTo>
                    <a:pt x="70" y="219"/>
                    <a:pt x="71" y="220"/>
                    <a:pt x="72" y="221"/>
                  </a:cubicBezTo>
                  <a:cubicBezTo>
                    <a:pt x="72" y="223"/>
                    <a:pt x="72" y="226"/>
                    <a:pt x="72" y="227"/>
                  </a:cubicBezTo>
                  <a:cubicBezTo>
                    <a:pt x="70" y="228"/>
                    <a:pt x="68" y="229"/>
                    <a:pt x="65" y="229"/>
                  </a:cubicBezTo>
                  <a:cubicBezTo>
                    <a:pt x="65" y="229"/>
                    <a:pt x="65" y="230"/>
                    <a:pt x="65" y="230"/>
                  </a:cubicBezTo>
                  <a:cubicBezTo>
                    <a:pt x="65" y="230"/>
                    <a:pt x="64" y="230"/>
                    <a:pt x="63" y="230"/>
                  </a:cubicBezTo>
                  <a:cubicBezTo>
                    <a:pt x="63" y="230"/>
                    <a:pt x="63" y="229"/>
                    <a:pt x="62" y="229"/>
                  </a:cubicBezTo>
                  <a:cubicBezTo>
                    <a:pt x="59" y="229"/>
                    <a:pt x="56" y="229"/>
                    <a:pt x="53" y="229"/>
                  </a:cubicBezTo>
                  <a:cubicBezTo>
                    <a:pt x="53" y="229"/>
                    <a:pt x="53" y="229"/>
                    <a:pt x="53" y="229"/>
                  </a:cubicBezTo>
                  <a:cubicBezTo>
                    <a:pt x="52" y="227"/>
                    <a:pt x="54" y="228"/>
                    <a:pt x="54" y="227"/>
                  </a:cubicBezTo>
                  <a:cubicBezTo>
                    <a:pt x="53" y="227"/>
                    <a:pt x="53" y="228"/>
                    <a:pt x="51" y="228"/>
                  </a:cubicBezTo>
                  <a:cubicBezTo>
                    <a:pt x="51" y="226"/>
                    <a:pt x="53" y="225"/>
                    <a:pt x="54" y="223"/>
                  </a:cubicBezTo>
                  <a:cubicBezTo>
                    <a:pt x="53" y="223"/>
                    <a:pt x="51" y="226"/>
                    <a:pt x="50" y="225"/>
                  </a:cubicBezTo>
                  <a:cubicBezTo>
                    <a:pt x="52" y="222"/>
                    <a:pt x="55" y="221"/>
                    <a:pt x="57" y="218"/>
                  </a:cubicBezTo>
                  <a:cubicBezTo>
                    <a:pt x="57" y="218"/>
                    <a:pt x="56" y="218"/>
                    <a:pt x="56" y="218"/>
                  </a:cubicBezTo>
                  <a:cubicBezTo>
                    <a:pt x="55" y="217"/>
                    <a:pt x="56" y="215"/>
                    <a:pt x="57" y="214"/>
                  </a:cubicBezTo>
                  <a:cubicBezTo>
                    <a:pt x="57" y="212"/>
                    <a:pt x="58" y="211"/>
                    <a:pt x="59" y="209"/>
                  </a:cubicBezTo>
                  <a:cubicBezTo>
                    <a:pt x="60" y="209"/>
                    <a:pt x="60" y="209"/>
                    <a:pt x="60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9" y="208"/>
                    <a:pt x="59" y="210"/>
                    <a:pt x="57" y="210"/>
                  </a:cubicBezTo>
                  <a:cubicBezTo>
                    <a:pt x="56" y="209"/>
                    <a:pt x="57" y="208"/>
                    <a:pt x="57" y="207"/>
                  </a:cubicBezTo>
                  <a:cubicBezTo>
                    <a:pt x="57" y="207"/>
                    <a:pt x="57" y="206"/>
                    <a:pt x="57" y="206"/>
                  </a:cubicBezTo>
                  <a:cubicBezTo>
                    <a:pt x="57" y="204"/>
                    <a:pt x="57" y="202"/>
                    <a:pt x="56" y="199"/>
                  </a:cubicBezTo>
                  <a:cubicBezTo>
                    <a:pt x="56" y="199"/>
                    <a:pt x="56" y="200"/>
                    <a:pt x="55" y="199"/>
                  </a:cubicBezTo>
                  <a:cubicBezTo>
                    <a:pt x="55" y="197"/>
                    <a:pt x="57" y="196"/>
                    <a:pt x="56" y="194"/>
                  </a:cubicBezTo>
                  <a:cubicBezTo>
                    <a:pt x="57" y="193"/>
                    <a:pt x="55" y="192"/>
                    <a:pt x="55" y="190"/>
                  </a:cubicBezTo>
                  <a:cubicBezTo>
                    <a:pt x="55" y="190"/>
                    <a:pt x="56" y="190"/>
                    <a:pt x="56" y="190"/>
                  </a:cubicBezTo>
                  <a:cubicBezTo>
                    <a:pt x="56" y="187"/>
                    <a:pt x="56" y="184"/>
                    <a:pt x="56" y="182"/>
                  </a:cubicBezTo>
                  <a:cubicBezTo>
                    <a:pt x="56" y="181"/>
                    <a:pt x="55" y="181"/>
                    <a:pt x="55" y="180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8"/>
                    <a:pt x="55" y="178"/>
                    <a:pt x="55" y="177"/>
                  </a:cubicBezTo>
                  <a:cubicBezTo>
                    <a:pt x="55" y="170"/>
                    <a:pt x="54" y="161"/>
                    <a:pt x="53" y="153"/>
                  </a:cubicBezTo>
                  <a:cubicBezTo>
                    <a:pt x="53" y="153"/>
                    <a:pt x="52" y="153"/>
                    <a:pt x="52" y="153"/>
                  </a:cubicBezTo>
                  <a:cubicBezTo>
                    <a:pt x="52" y="152"/>
                    <a:pt x="53" y="151"/>
                    <a:pt x="52" y="149"/>
                  </a:cubicBezTo>
                  <a:cubicBezTo>
                    <a:pt x="52" y="149"/>
                    <a:pt x="51" y="150"/>
                    <a:pt x="51" y="149"/>
                  </a:cubicBezTo>
                  <a:cubicBezTo>
                    <a:pt x="51" y="149"/>
                    <a:pt x="51" y="149"/>
                    <a:pt x="51" y="148"/>
                  </a:cubicBezTo>
                  <a:cubicBezTo>
                    <a:pt x="49" y="147"/>
                    <a:pt x="50" y="144"/>
                    <a:pt x="48" y="143"/>
                  </a:cubicBezTo>
                  <a:cubicBezTo>
                    <a:pt x="48" y="144"/>
                    <a:pt x="48" y="145"/>
                    <a:pt x="47" y="145"/>
                  </a:cubicBezTo>
                  <a:cubicBezTo>
                    <a:pt x="47" y="144"/>
                    <a:pt x="47" y="144"/>
                    <a:pt x="47" y="143"/>
                  </a:cubicBezTo>
                  <a:cubicBezTo>
                    <a:pt x="46" y="145"/>
                    <a:pt x="45" y="147"/>
                    <a:pt x="44" y="149"/>
                  </a:cubicBezTo>
                  <a:cubicBezTo>
                    <a:pt x="44" y="151"/>
                    <a:pt x="43" y="152"/>
                    <a:pt x="44" y="154"/>
                  </a:cubicBezTo>
                  <a:cubicBezTo>
                    <a:pt x="43" y="157"/>
                    <a:pt x="43" y="161"/>
                    <a:pt x="42" y="163"/>
                  </a:cubicBezTo>
                  <a:cubicBezTo>
                    <a:pt x="42" y="163"/>
                    <a:pt x="42" y="162"/>
                    <a:pt x="41" y="162"/>
                  </a:cubicBezTo>
                  <a:cubicBezTo>
                    <a:pt x="43" y="158"/>
                    <a:pt x="43" y="153"/>
                    <a:pt x="43" y="149"/>
                  </a:cubicBezTo>
                  <a:cubicBezTo>
                    <a:pt x="42" y="149"/>
                    <a:pt x="43" y="152"/>
                    <a:pt x="42" y="152"/>
                  </a:cubicBezTo>
                  <a:cubicBezTo>
                    <a:pt x="42" y="153"/>
                    <a:pt x="42" y="154"/>
                    <a:pt x="42" y="156"/>
                  </a:cubicBezTo>
                  <a:cubicBezTo>
                    <a:pt x="41" y="157"/>
                    <a:pt x="41" y="158"/>
                    <a:pt x="41" y="160"/>
                  </a:cubicBezTo>
                  <a:cubicBezTo>
                    <a:pt x="41" y="160"/>
                    <a:pt x="41" y="161"/>
                    <a:pt x="41" y="162"/>
                  </a:cubicBezTo>
                  <a:cubicBezTo>
                    <a:pt x="41" y="163"/>
                    <a:pt x="40" y="166"/>
                    <a:pt x="41" y="169"/>
                  </a:cubicBezTo>
                  <a:cubicBezTo>
                    <a:pt x="41" y="170"/>
                    <a:pt x="40" y="172"/>
                    <a:pt x="40" y="174"/>
                  </a:cubicBezTo>
                  <a:cubicBezTo>
                    <a:pt x="40" y="175"/>
                    <a:pt x="40" y="175"/>
                    <a:pt x="40" y="176"/>
                  </a:cubicBezTo>
                  <a:cubicBezTo>
                    <a:pt x="40" y="179"/>
                    <a:pt x="40" y="181"/>
                    <a:pt x="39" y="185"/>
                  </a:cubicBezTo>
                  <a:cubicBezTo>
                    <a:pt x="39" y="187"/>
                    <a:pt x="39" y="189"/>
                    <a:pt x="39" y="190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39" y="192"/>
                    <a:pt x="39" y="192"/>
                    <a:pt x="39" y="193"/>
                  </a:cubicBezTo>
                  <a:cubicBezTo>
                    <a:pt x="38" y="197"/>
                    <a:pt x="38" y="201"/>
                    <a:pt x="38" y="205"/>
                  </a:cubicBezTo>
                  <a:cubicBezTo>
                    <a:pt x="37" y="207"/>
                    <a:pt x="37" y="208"/>
                    <a:pt x="37" y="210"/>
                  </a:cubicBezTo>
                  <a:cubicBezTo>
                    <a:pt x="37" y="211"/>
                    <a:pt x="38" y="212"/>
                    <a:pt x="38" y="213"/>
                  </a:cubicBezTo>
                  <a:cubicBezTo>
                    <a:pt x="38" y="213"/>
                    <a:pt x="37" y="214"/>
                    <a:pt x="37" y="213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8" y="216"/>
                    <a:pt x="39" y="217"/>
                    <a:pt x="39" y="219"/>
                  </a:cubicBezTo>
                  <a:close/>
                  <a:moveTo>
                    <a:pt x="37" y="215"/>
                  </a:moveTo>
                  <a:cubicBezTo>
                    <a:pt x="37" y="214"/>
                    <a:pt x="36" y="214"/>
                    <a:pt x="36" y="214"/>
                  </a:cubicBezTo>
                  <a:cubicBezTo>
                    <a:pt x="36" y="214"/>
                    <a:pt x="37" y="215"/>
                    <a:pt x="37" y="215"/>
                  </a:cubicBezTo>
                  <a:close/>
                  <a:moveTo>
                    <a:pt x="144" y="15"/>
                  </a:moveTo>
                  <a:cubicBezTo>
                    <a:pt x="144" y="15"/>
                    <a:pt x="145" y="14"/>
                    <a:pt x="145" y="14"/>
                  </a:cubicBezTo>
                  <a:cubicBezTo>
                    <a:pt x="145" y="14"/>
                    <a:pt x="145" y="15"/>
                    <a:pt x="144" y="15"/>
                  </a:cubicBezTo>
                  <a:close/>
                  <a:moveTo>
                    <a:pt x="146" y="15"/>
                  </a:moveTo>
                  <a:cubicBezTo>
                    <a:pt x="147" y="15"/>
                    <a:pt x="146" y="16"/>
                    <a:pt x="147" y="16"/>
                  </a:cubicBezTo>
                  <a:cubicBezTo>
                    <a:pt x="147" y="15"/>
                    <a:pt x="147" y="14"/>
                    <a:pt x="146" y="14"/>
                  </a:cubicBezTo>
                  <a:cubicBezTo>
                    <a:pt x="147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6" y="15"/>
                  </a:cubicBezTo>
                  <a:close/>
                  <a:moveTo>
                    <a:pt x="142" y="18"/>
                  </a:moveTo>
                  <a:cubicBezTo>
                    <a:pt x="143" y="18"/>
                    <a:pt x="144" y="18"/>
                    <a:pt x="144" y="17"/>
                  </a:cubicBezTo>
                  <a:cubicBezTo>
                    <a:pt x="143" y="17"/>
                    <a:pt x="143" y="18"/>
                    <a:pt x="142" y="18"/>
                  </a:cubicBezTo>
                  <a:close/>
                  <a:moveTo>
                    <a:pt x="130" y="34"/>
                  </a:moveTo>
                  <a:cubicBezTo>
                    <a:pt x="132" y="32"/>
                    <a:pt x="134" y="30"/>
                    <a:pt x="135" y="28"/>
                  </a:cubicBezTo>
                  <a:cubicBezTo>
                    <a:pt x="133" y="30"/>
                    <a:pt x="131" y="32"/>
                    <a:pt x="130" y="34"/>
                  </a:cubicBezTo>
                  <a:close/>
                  <a:moveTo>
                    <a:pt x="122" y="44"/>
                  </a:moveTo>
                  <a:cubicBezTo>
                    <a:pt x="122" y="44"/>
                    <a:pt x="123" y="44"/>
                    <a:pt x="123" y="44"/>
                  </a:cubicBezTo>
                  <a:cubicBezTo>
                    <a:pt x="124" y="43"/>
                    <a:pt x="125" y="41"/>
                    <a:pt x="125" y="40"/>
                  </a:cubicBezTo>
                  <a:cubicBezTo>
                    <a:pt x="124" y="42"/>
                    <a:pt x="123" y="43"/>
                    <a:pt x="122" y="44"/>
                  </a:cubicBezTo>
                  <a:close/>
                  <a:moveTo>
                    <a:pt x="30" y="52"/>
                  </a:moveTo>
                  <a:cubicBezTo>
                    <a:pt x="30" y="52"/>
                    <a:pt x="30" y="52"/>
                    <a:pt x="31" y="52"/>
                  </a:cubicBezTo>
                  <a:cubicBezTo>
                    <a:pt x="31" y="52"/>
                    <a:pt x="31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2"/>
                    <a:pt x="30" y="52"/>
                    <a:pt x="30" y="52"/>
                  </a:cubicBezTo>
                  <a:close/>
                  <a:moveTo>
                    <a:pt x="61" y="56"/>
                  </a:moveTo>
                  <a:cubicBezTo>
                    <a:pt x="62" y="56"/>
                    <a:pt x="62" y="58"/>
                    <a:pt x="63" y="59"/>
                  </a:cubicBezTo>
                  <a:cubicBezTo>
                    <a:pt x="63" y="59"/>
                    <a:pt x="63" y="58"/>
                    <a:pt x="64" y="58"/>
                  </a:cubicBezTo>
                  <a:cubicBezTo>
                    <a:pt x="64" y="57"/>
                    <a:pt x="64" y="56"/>
                    <a:pt x="64" y="55"/>
                  </a:cubicBezTo>
                  <a:cubicBezTo>
                    <a:pt x="63" y="56"/>
                    <a:pt x="64" y="57"/>
                    <a:pt x="63" y="57"/>
                  </a:cubicBezTo>
                  <a:cubicBezTo>
                    <a:pt x="61" y="55"/>
                    <a:pt x="65" y="51"/>
                    <a:pt x="66" y="55"/>
                  </a:cubicBezTo>
                  <a:cubicBezTo>
                    <a:pt x="67" y="55"/>
                    <a:pt x="68" y="54"/>
                    <a:pt x="68" y="54"/>
                  </a:cubicBezTo>
                  <a:cubicBezTo>
                    <a:pt x="67" y="53"/>
                    <a:pt x="66" y="53"/>
                    <a:pt x="67" y="52"/>
                  </a:cubicBezTo>
                  <a:cubicBezTo>
                    <a:pt x="65" y="51"/>
                    <a:pt x="62" y="51"/>
                    <a:pt x="60" y="52"/>
                  </a:cubicBezTo>
                  <a:cubicBezTo>
                    <a:pt x="62" y="53"/>
                    <a:pt x="63" y="51"/>
                    <a:pt x="64" y="52"/>
                  </a:cubicBezTo>
                  <a:cubicBezTo>
                    <a:pt x="64" y="54"/>
                    <a:pt x="62" y="54"/>
                    <a:pt x="61" y="56"/>
                  </a:cubicBezTo>
                  <a:close/>
                  <a:moveTo>
                    <a:pt x="112" y="56"/>
                  </a:moveTo>
                  <a:cubicBezTo>
                    <a:pt x="114" y="55"/>
                    <a:pt x="114" y="53"/>
                    <a:pt x="116" y="52"/>
                  </a:cubicBezTo>
                  <a:cubicBezTo>
                    <a:pt x="116" y="52"/>
                    <a:pt x="117" y="52"/>
                    <a:pt x="116" y="52"/>
                  </a:cubicBezTo>
                  <a:cubicBezTo>
                    <a:pt x="115" y="53"/>
                    <a:pt x="113" y="54"/>
                    <a:pt x="112" y="56"/>
                  </a:cubicBezTo>
                  <a:close/>
                  <a:moveTo>
                    <a:pt x="33" y="54"/>
                  </a:moveTo>
                  <a:cubicBezTo>
                    <a:pt x="33" y="54"/>
                    <a:pt x="33" y="54"/>
                    <a:pt x="33" y="54"/>
                  </a:cubicBezTo>
                  <a:cubicBezTo>
                    <a:pt x="32" y="55"/>
                    <a:pt x="32" y="56"/>
                    <a:pt x="32" y="57"/>
                  </a:cubicBezTo>
                  <a:cubicBezTo>
                    <a:pt x="32" y="57"/>
                    <a:pt x="31" y="58"/>
                    <a:pt x="32" y="59"/>
                  </a:cubicBezTo>
                  <a:cubicBezTo>
                    <a:pt x="34" y="57"/>
                    <a:pt x="34" y="54"/>
                    <a:pt x="35" y="52"/>
                  </a:cubicBezTo>
                  <a:cubicBezTo>
                    <a:pt x="33" y="51"/>
                    <a:pt x="33" y="53"/>
                    <a:pt x="33" y="54"/>
                  </a:cubicBezTo>
                  <a:close/>
                  <a:moveTo>
                    <a:pt x="71" y="52"/>
                  </a:moveTo>
                  <a:cubicBezTo>
                    <a:pt x="73" y="53"/>
                    <a:pt x="75" y="53"/>
                    <a:pt x="77" y="52"/>
                  </a:cubicBezTo>
                  <a:cubicBezTo>
                    <a:pt x="75" y="52"/>
                    <a:pt x="72" y="51"/>
                    <a:pt x="71" y="52"/>
                  </a:cubicBezTo>
                  <a:close/>
                  <a:moveTo>
                    <a:pt x="69" y="52"/>
                  </a:moveTo>
                  <a:cubicBezTo>
                    <a:pt x="69" y="52"/>
                    <a:pt x="70" y="53"/>
                    <a:pt x="70" y="52"/>
                  </a:cubicBezTo>
                  <a:cubicBezTo>
                    <a:pt x="69" y="53"/>
                    <a:pt x="69" y="52"/>
                    <a:pt x="69" y="52"/>
                  </a:cubicBezTo>
                  <a:close/>
                  <a:moveTo>
                    <a:pt x="35" y="55"/>
                  </a:moveTo>
                  <a:cubicBezTo>
                    <a:pt x="36" y="54"/>
                    <a:pt x="37" y="54"/>
                    <a:pt x="37" y="53"/>
                  </a:cubicBezTo>
                  <a:cubicBezTo>
                    <a:pt x="37" y="53"/>
                    <a:pt x="36" y="52"/>
                    <a:pt x="36" y="52"/>
                  </a:cubicBezTo>
                  <a:cubicBezTo>
                    <a:pt x="36" y="53"/>
                    <a:pt x="35" y="54"/>
                    <a:pt x="35" y="55"/>
                  </a:cubicBezTo>
                  <a:close/>
                  <a:moveTo>
                    <a:pt x="56" y="53"/>
                  </a:moveTo>
                  <a:cubicBezTo>
                    <a:pt x="53" y="54"/>
                    <a:pt x="48" y="53"/>
                    <a:pt x="45" y="54"/>
                  </a:cubicBezTo>
                  <a:cubicBezTo>
                    <a:pt x="49" y="55"/>
                    <a:pt x="53" y="54"/>
                    <a:pt x="56" y="53"/>
                  </a:cubicBezTo>
                  <a:close/>
                  <a:moveTo>
                    <a:pt x="37" y="56"/>
                  </a:moveTo>
                  <a:cubicBezTo>
                    <a:pt x="38" y="55"/>
                    <a:pt x="39" y="54"/>
                    <a:pt x="40" y="54"/>
                  </a:cubicBezTo>
                  <a:cubicBezTo>
                    <a:pt x="38" y="53"/>
                    <a:pt x="37" y="55"/>
                    <a:pt x="37" y="56"/>
                  </a:cubicBezTo>
                  <a:close/>
                  <a:moveTo>
                    <a:pt x="61" y="54"/>
                  </a:moveTo>
                  <a:cubicBezTo>
                    <a:pt x="61" y="54"/>
                    <a:pt x="62" y="54"/>
                    <a:pt x="62" y="54"/>
                  </a:cubicBezTo>
                  <a:cubicBezTo>
                    <a:pt x="61" y="54"/>
                    <a:pt x="61" y="54"/>
                    <a:pt x="61" y="54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8" y="55"/>
                  </a:cubicBezTo>
                  <a:cubicBezTo>
                    <a:pt x="28" y="55"/>
                    <a:pt x="28" y="54"/>
                    <a:pt x="28" y="54"/>
                  </a:cubicBezTo>
                  <a:cubicBezTo>
                    <a:pt x="28" y="55"/>
                    <a:pt x="27" y="54"/>
                    <a:pt x="27" y="54"/>
                  </a:cubicBezTo>
                  <a:cubicBezTo>
                    <a:pt x="27" y="55"/>
                    <a:pt x="27" y="55"/>
                    <a:pt x="27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6" y="57"/>
                    <a:pt x="26" y="57"/>
                  </a:cubicBezTo>
                  <a:cubicBezTo>
                    <a:pt x="27" y="57"/>
                    <a:pt x="26" y="56"/>
                    <a:pt x="27" y="56"/>
                  </a:cubicBezTo>
                  <a:cubicBezTo>
                    <a:pt x="27" y="56"/>
                    <a:pt x="26" y="57"/>
                    <a:pt x="27" y="58"/>
                  </a:cubicBezTo>
                  <a:cubicBezTo>
                    <a:pt x="27" y="57"/>
                    <a:pt x="27" y="55"/>
                    <a:pt x="29" y="56"/>
                  </a:cubicBezTo>
                  <a:cubicBezTo>
                    <a:pt x="29" y="55"/>
                    <a:pt x="30" y="55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lose/>
                  <a:moveTo>
                    <a:pt x="63" y="54"/>
                  </a:moveTo>
                  <a:cubicBezTo>
                    <a:pt x="64" y="54"/>
                    <a:pt x="64" y="54"/>
                    <a:pt x="64" y="54"/>
                  </a:cubicBezTo>
                  <a:cubicBezTo>
                    <a:pt x="63" y="54"/>
                    <a:pt x="63" y="54"/>
                    <a:pt x="63" y="54"/>
                  </a:cubicBezTo>
                  <a:close/>
                  <a:moveTo>
                    <a:pt x="38" y="59"/>
                  </a:moveTo>
                  <a:cubicBezTo>
                    <a:pt x="39" y="57"/>
                    <a:pt x="41" y="56"/>
                    <a:pt x="43" y="54"/>
                  </a:cubicBezTo>
                  <a:cubicBezTo>
                    <a:pt x="42" y="54"/>
                    <a:pt x="42" y="54"/>
                    <a:pt x="41" y="54"/>
                  </a:cubicBezTo>
                  <a:cubicBezTo>
                    <a:pt x="40" y="56"/>
                    <a:pt x="38" y="57"/>
                    <a:pt x="38" y="59"/>
                  </a:cubicBezTo>
                  <a:close/>
                  <a:moveTo>
                    <a:pt x="60" y="55"/>
                  </a:moveTo>
                  <a:cubicBezTo>
                    <a:pt x="59" y="55"/>
                    <a:pt x="59" y="55"/>
                    <a:pt x="59" y="55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54"/>
                    <a:pt x="58" y="55"/>
                    <a:pt x="57" y="56"/>
                  </a:cubicBezTo>
                  <a:cubicBezTo>
                    <a:pt x="57" y="57"/>
                    <a:pt x="58" y="57"/>
                    <a:pt x="58" y="58"/>
                  </a:cubicBezTo>
                  <a:cubicBezTo>
                    <a:pt x="59" y="57"/>
                    <a:pt x="60" y="56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lose/>
                  <a:moveTo>
                    <a:pt x="55" y="54"/>
                  </a:moveTo>
                  <a:cubicBezTo>
                    <a:pt x="53" y="56"/>
                    <a:pt x="52" y="57"/>
                    <a:pt x="51" y="59"/>
                  </a:cubicBezTo>
                  <a:cubicBezTo>
                    <a:pt x="51" y="60"/>
                    <a:pt x="51" y="61"/>
                    <a:pt x="52" y="61"/>
                  </a:cubicBezTo>
                  <a:cubicBezTo>
                    <a:pt x="53" y="61"/>
                    <a:pt x="55" y="58"/>
                    <a:pt x="54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54" y="58"/>
                    <a:pt x="55" y="58"/>
                  </a:cubicBezTo>
                  <a:cubicBezTo>
                    <a:pt x="55" y="57"/>
                    <a:pt x="56" y="56"/>
                    <a:pt x="56" y="56"/>
                  </a:cubicBezTo>
                  <a:cubicBezTo>
                    <a:pt x="57" y="55"/>
                    <a:pt x="57" y="55"/>
                    <a:pt x="57" y="54"/>
                  </a:cubicBezTo>
                  <a:cubicBezTo>
                    <a:pt x="56" y="55"/>
                    <a:pt x="54" y="56"/>
                    <a:pt x="53" y="57"/>
                  </a:cubicBezTo>
                  <a:cubicBezTo>
                    <a:pt x="54" y="56"/>
                    <a:pt x="54" y="55"/>
                    <a:pt x="55" y="54"/>
                  </a:cubicBezTo>
                  <a:close/>
                  <a:moveTo>
                    <a:pt x="67" y="56"/>
                  </a:moveTo>
                  <a:cubicBezTo>
                    <a:pt x="67" y="57"/>
                    <a:pt x="67" y="58"/>
                    <a:pt x="68" y="59"/>
                  </a:cubicBezTo>
                  <a:cubicBezTo>
                    <a:pt x="68" y="58"/>
                    <a:pt x="69" y="58"/>
                    <a:pt x="68" y="57"/>
                  </a:cubicBezTo>
                  <a:cubicBezTo>
                    <a:pt x="69" y="57"/>
                    <a:pt x="70" y="57"/>
                    <a:pt x="71" y="57"/>
                  </a:cubicBezTo>
                  <a:cubicBezTo>
                    <a:pt x="70" y="57"/>
                    <a:pt x="71" y="57"/>
                    <a:pt x="71" y="57"/>
                  </a:cubicBezTo>
                  <a:cubicBezTo>
                    <a:pt x="70" y="57"/>
                    <a:pt x="70" y="57"/>
                    <a:pt x="70" y="56"/>
                  </a:cubicBezTo>
                  <a:cubicBezTo>
                    <a:pt x="70" y="56"/>
                    <a:pt x="70" y="55"/>
                    <a:pt x="71" y="55"/>
                  </a:cubicBezTo>
                  <a:cubicBezTo>
                    <a:pt x="71" y="54"/>
                    <a:pt x="70" y="54"/>
                    <a:pt x="69" y="54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8" y="55"/>
                    <a:pt x="68" y="56"/>
                    <a:pt x="67" y="56"/>
                  </a:cubicBezTo>
                  <a:close/>
                  <a:moveTo>
                    <a:pt x="96" y="56"/>
                  </a:moveTo>
                  <a:cubicBezTo>
                    <a:pt x="93" y="55"/>
                    <a:pt x="87" y="55"/>
                    <a:pt x="84" y="55"/>
                  </a:cubicBezTo>
                  <a:cubicBezTo>
                    <a:pt x="88" y="56"/>
                    <a:pt x="91" y="56"/>
                    <a:pt x="96" y="56"/>
                  </a:cubicBezTo>
                  <a:close/>
                  <a:moveTo>
                    <a:pt x="45" y="56"/>
                  </a:moveTo>
                  <a:cubicBezTo>
                    <a:pt x="46" y="56"/>
                    <a:pt x="46" y="55"/>
                    <a:pt x="47" y="56"/>
                  </a:cubicBezTo>
                  <a:cubicBezTo>
                    <a:pt x="47" y="56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8"/>
                    <a:pt x="47" y="57"/>
                    <a:pt x="48" y="57"/>
                  </a:cubicBezTo>
                  <a:cubicBezTo>
                    <a:pt x="48" y="56"/>
                    <a:pt x="49" y="56"/>
                    <a:pt x="49" y="55"/>
                  </a:cubicBezTo>
                  <a:cubicBezTo>
                    <a:pt x="48" y="55"/>
                    <a:pt x="47" y="55"/>
                    <a:pt x="45" y="55"/>
                  </a:cubicBezTo>
                  <a:cubicBezTo>
                    <a:pt x="45" y="55"/>
                    <a:pt x="45" y="56"/>
                    <a:pt x="45" y="56"/>
                  </a:cubicBezTo>
                  <a:close/>
                  <a:moveTo>
                    <a:pt x="38" y="56"/>
                  </a:moveTo>
                  <a:cubicBezTo>
                    <a:pt x="37" y="57"/>
                    <a:pt x="36" y="57"/>
                    <a:pt x="36" y="58"/>
                  </a:cubicBezTo>
                  <a:cubicBezTo>
                    <a:pt x="36" y="58"/>
                    <a:pt x="35" y="59"/>
                    <a:pt x="36" y="60"/>
                  </a:cubicBezTo>
                  <a:cubicBezTo>
                    <a:pt x="37" y="58"/>
                    <a:pt x="38" y="57"/>
                    <a:pt x="39" y="55"/>
                  </a:cubicBezTo>
                  <a:cubicBezTo>
                    <a:pt x="38" y="55"/>
                    <a:pt x="39" y="56"/>
                    <a:pt x="38" y="56"/>
                  </a:cubicBezTo>
                  <a:close/>
                  <a:moveTo>
                    <a:pt x="35" y="57"/>
                  </a:moveTo>
                  <a:cubicBezTo>
                    <a:pt x="35" y="56"/>
                    <a:pt x="36" y="55"/>
                    <a:pt x="36" y="55"/>
                  </a:cubicBezTo>
                  <a:cubicBezTo>
                    <a:pt x="35" y="56"/>
                    <a:pt x="34" y="56"/>
                    <a:pt x="35" y="57"/>
                  </a:cubicBezTo>
                  <a:close/>
                  <a:moveTo>
                    <a:pt x="51" y="55"/>
                  </a:moveTo>
                  <a:cubicBezTo>
                    <a:pt x="50" y="56"/>
                    <a:pt x="50" y="56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1" y="56"/>
                    <a:pt x="52" y="56"/>
                    <a:pt x="52" y="55"/>
                  </a:cubicBezTo>
                  <a:cubicBezTo>
                    <a:pt x="52" y="55"/>
                    <a:pt x="52" y="55"/>
                    <a:pt x="51" y="55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2"/>
                    <a:pt x="40" y="62"/>
                  </a:cubicBezTo>
                  <a:cubicBezTo>
                    <a:pt x="40" y="61"/>
                    <a:pt x="43" y="60"/>
                    <a:pt x="42" y="58"/>
                  </a:cubicBezTo>
                  <a:cubicBezTo>
                    <a:pt x="42" y="58"/>
                    <a:pt x="42" y="57"/>
                    <a:pt x="43" y="57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4" y="58"/>
                    <a:pt x="44" y="57"/>
                    <a:pt x="45" y="57"/>
                  </a:cubicBezTo>
                  <a:cubicBezTo>
                    <a:pt x="44" y="56"/>
                    <a:pt x="44" y="56"/>
                    <a:pt x="44" y="55"/>
                  </a:cubicBezTo>
                  <a:cubicBezTo>
                    <a:pt x="42" y="57"/>
                    <a:pt x="41" y="59"/>
                    <a:pt x="39" y="61"/>
                  </a:cubicBezTo>
                  <a:close/>
                  <a:moveTo>
                    <a:pt x="71" y="56"/>
                  </a:moveTo>
                  <a:cubicBezTo>
                    <a:pt x="73" y="56"/>
                    <a:pt x="74" y="56"/>
                    <a:pt x="75" y="55"/>
                  </a:cubicBezTo>
                  <a:cubicBezTo>
                    <a:pt x="73" y="55"/>
                    <a:pt x="72" y="55"/>
                    <a:pt x="71" y="56"/>
                  </a:cubicBezTo>
                  <a:close/>
                  <a:moveTo>
                    <a:pt x="41" y="56"/>
                  </a:moveTo>
                  <a:cubicBezTo>
                    <a:pt x="41" y="58"/>
                    <a:pt x="38" y="58"/>
                    <a:pt x="38" y="60"/>
                  </a:cubicBezTo>
                  <a:cubicBezTo>
                    <a:pt x="40" y="59"/>
                    <a:pt x="42" y="57"/>
                    <a:pt x="42" y="55"/>
                  </a:cubicBezTo>
                  <a:cubicBezTo>
                    <a:pt x="42" y="56"/>
                    <a:pt x="42" y="56"/>
                    <a:pt x="41" y="56"/>
                  </a:cubicBezTo>
                  <a:close/>
                  <a:moveTo>
                    <a:pt x="24" y="57"/>
                  </a:moveTo>
                  <a:cubicBezTo>
                    <a:pt x="23" y="61"/>
                    <a:pt x="22" y="66"/>
                    <a:pt x="21" y="70"/>
                  </a:cubicBezTo>
                  <a:cubicBezTo>
                    <a:pt x="23" y="67"/>
                    <a:pt x="23" y="62"/>
                    <a:pt x="25" y="59"/>
                  </a:cubicBezTo>
                  <a:cubicBezTo>
                    <a:pt x="25" y="58"/>
                    <a:pt x="25" y="57"/>
                    <a:pt x="25" y="56"/>
                  </a:cubicBezTo>
                  <a:cubicBezTo>
                    <a:pt x="24" y="56"/>
                    <a:pt x="24" y="56"/>
                    <a:pt x="24" y="57"/>
                  </a:cubicBezTo>
                  <a:cubicBezTo>
                    <a:pt x="24" y="56"/>
                    <a:pt x="24" y="57"/>
                    <a:pt x="24" y="57"/>
                  </a:cubicBezTo>
                  <a:close/>
                  <a:moveTo>
                    <a:pt x="77" y="57"/>
                  </a:moveTo>
                  <a:cubicBezTo>
                    <a:pt x="77" y="57"/>
                    <a:pt x="78" y="57"/>
                    <a:pt x="78" y="56"/>
                  </a:cubicBezTo>
                  <a:cubicBezTo>
                    <a:pt x="78" y="56"/>
                    <a:pt x="77" y="56"/>
                    <a:pt x="77" y="57"/>
                  </a:cubicBezTo>
                  <a:close/>
                  <a:moveTo>
                    <a:pt x="83" y="57"/>
                  </a:moveTo>
                  <a:cubicBezTo>
                    <a:pt x="85" y="57"/>
                    <a:pt x="87" y="58"/>
                    <a:pt x="89" y="57"/>
                  </a:cubicBezTo>
                  <a:cubicBezTo>
                    <a:pt x="87" y="57"/>
                    <a:pt x="86" y="56"/>
                    <a:pt x="83" y="56"/>
                  </a:cubicBezTo>
                  <a:cubicBezTo>
                    <a:pt x="84" y="56"/>
                    <a:pt x="83" y="57"/>
                    <a:pt x="83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7"/>
                    <a:pt x="50" y="57"/>
                    <a:pt x="50" y="58"/>
                  </a:cubicBezTo>
                  <a:close/>
                  <a:moveTo>
                    <a:pt x="59" y="59"/>
                  </a:moveTo>
                  <a:cubicBezTo>
                    <a:pt x="59" y="59"/>
                    <a:pt x="59" y="60"/>
                    <a:pt x="59" y="60"/>
                  </a:cubicBezTo>
                  <a:cubicBezTo>
                    <a:pt x="60" y="59"/>
                    <a:pt x="61" y="59"/>
                    <a:pt x="61" y="58"/>
                  </a:cubicBezTo>
                  <a:cubicBezTo>
                    <a:pt x="61" y="58"/>
                    <a:pt x="61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8"/>
                    <a:pt x="59" y="58"/>
                    <a:pt x="59" y="59"/>
                  </a:cubicBezTo>
                  <a:close/>
                  <a:moveTo>
                    <a:pt x="30" y="58"/>
                  </a:move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0" y="57"/>
                    <a:pt x="30" y="58"/>
                  </a:cubicBezTo>
                  <a:close/>
                  <a:moveTo>
                    <a:pt x="108" y="57"/>
                  </a:moveTo>
                  <a:cubicBezTo>
                    <a:pt x="106" y="57"/>
                    <a:pt x="105" y="57"/>
                    <a:pt x="104" y="57"/>
                  </a:cubicBezTo>
                  <a:cubicBezTo>
                    <a:pt x="106" y="57"/>
                    <a:pt x="107" y="58"/>
                    <a:pt x="108" y="57"/>
                  </a:cubicBezTo>
                  <a:close/>
                  <a:moveTo>
                    <a:pt x="55" y="59"/>
                  </a:moveTo>
                  <a:cubicBezTo>
                    <a:pt x="55" y="59"/>
                    <a:pt x="55" y="60"/>
                    <a:pt x="56" y="61"/>
                  </a:cubicBezTo>
                  <a:cubicBezTo>
                    <a:pt x="58" y="60"/>
                    <a:pt x="56" y="58"/>
                    <a:pt x="56" y="57"/>
                  </a:cubicBezTo>
                  <a:cubicBezTo>
                    <a:pt x="56" y="57"/>
                    <a:pt x="55" y="58"/>
                    <a:pt x="55" y="59"/>
                  </a:cubicBezTo>
                  <a:close/>
                  <a:moveTo>
                    <a:pt x="47" y="60"/>
                  </a:move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49" y="57"/>
                    <a:pt x="49" y="57"/>
                  </a:cubicBezTo>
                  <a:cubicBezTo>
                    <a:pt x="48" y="58"/>
                    <a:pt x="47" y="59"/>
                    <a:pt x="47" y="60"/>
                  </a:cubicBezTo>
                  <a:close/>
                  <a:moveTo>
                    <a:pt x="32" y="59"/>
                  </a:moveTo>
                  <a:cubicBezTo>
                    <a:pt x="32" y="60"/>
                    <a:pt x="32" y="60"/>
                    <a:pt x="32" y="60"/>
                  </a:cubicBezTo>
                  <a:cubicBezTo>
                    <a:pt x="32" y="59"/>
                    <a:pt x="33" y="58"/>
                    <a:pt x="33" y="59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2" y="59"/>
                    <a:pt x="32" y="59"/>
                  </a:cubicBezTo>
                  <a:close/>
                  <a:moveTo>
                    <a:pt x="101" y="58"/>
                  </a:moveTo>
                  <a:cubicBezTo>
                    <a:pt x="102" y="58"/>
                    <a:pt x="102" y="59"/>
                    <a:pt x="103" y="58"/>
                  </a:cubicBezTo>
                  <a:cubicBezTo>
                    <a:pt x="102" y="58"/>
                    <a:pt x="101" y="58"/>
                    <a:pt x="101" y="58"/>
                  </a:cubicBezTo>
                  <a:close/>
                  <a:moveTo>
                    <a:pt x="104" y="58"/>
                  </a:moveTo>
                  <a:cubicBezTo>
                    <a:pt x="104" y="58"/>
                    <a:pt x="105" y="58"/>
                    <a:pt x="105" y="58"/>
                  </a:cubicBezTo>
                  <a:cubicBezTo>
                    <a:pt x="105" y="58"/>
                    <a:pt x="104" y="58"/>
                    <a:pt x="104" y="58"/>
                  </a:cubicBezTo>
                  <a:close/>
                  <a:moveTo>
                    <a:pt x="29" y="59"/>
                  </a:moveTo>
                  <a:cubicBezTo>
                    <a:pt x="29" y="59"/>
                    <a:pt x="30" y="59"/>
                    <a:pt x="29" y="60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30" y="61"/>
                    <a:pt x="30" y="61"/>
                  </a:cubicBezTo>
                  <a:cubicBezTo>
                    <a:pt x="30" y="60"/>
                    <a:pt x="31" y="59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29" y="59"/>
                    <a:pt x="29" y="59"/>
                  </a:cubicBezTo>
                  <a:close/>
                  <a:moveTo>
                    <a:pt x="44" y="59"/>
                  </a:move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6" y="59"/>
                    <a:pt x="45" y="58"/>
                  </a:cubicBezTo>
                  <a:cubicBezTo>
                    <a:pt x="45" y="58"/>
                    <a:pt x="45" y="59"/>
                    <a:pt x="44" y="59"/>
                  </a:cubicBezTo>
                  <a:close/>
                  <a:moveTo>
                    <a:pt x="113" y="59"/>
                  </a:moveTo>
                  <a:cubicBezTo>
                    <a:pt x="113" y="59"/>
                    <a:pt x="114" y="59"/>
                    <a:pt x="114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9"/>
                  </a:cubicBezTo>
                  <a:close/>
                  <a:moveTo>
                    <a:pt x="48" y="61"/>
                  </a:moveTo>
                  <a:cubicBezTo>
                    <a:pt x="48" y="61"/>
                    <a:pt x="49" y="60"/>
                    <a:pt x="50" y="59"/>
                  </a:cubicBezTo>
                  <a:cubicBezTo>
                    <a:pt x="49" y="58"/>
                    <a:pt x="46" y="61"/>
                    <a:pt x="48" y="61"/>
                  </a:cubicBezTo>
                  <a:close/>
                  <a:moveTo>
                    <a:pt x="33" y="62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4" y="60"/>
                    <a:pt x="35" y="59"/>
                    <a:pt x="34" y="59"/>
                  </a:cubicBezTo>
                  <a:cubicBezTo>
                    <a:pt x="34" y="60"/>
                    <a:pt x="34" y="61"/>
                    <a:pt x="33" y="62"/>
                  </a:cubicBezTo>
                  <a:close/>
                  <a:moveTo>
                    <a:pt x="27" y="60"/>
                  </a:moveTo>
                  <a:cubicBezTo>
                    <a:pt x="28" y="60"/>
                    <a:pt x="28" y="60"/>
                    <a:pt x="28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60"/>
                    <a:pt x="27" y="60"/>
                  </a:cubicBezTo>
                  <a:close/>
                  <a:moveTo>
                    <a:pt x="68" y="62"/>
                  </a:moveTo>
                  <a:cubicBezTo>
                    <a:pt x="68" y="61"/>
                    <a:pt x="68" y="61"/>
                    <a:pt x="69" y="61"/>
                  </a:cubicBezTo>
                  <a:cubicBezTo>
                    <a:pt x="69" y="60"/>
                    <a:pt x="69" y="59"/>
                    <a:pt x="69" y="59"/>
                  </a:cubicBezTo>
                  <a:cubicBezTo>
                    <a:pt x="68" y="60"/>
                    <a:pt x="67" y="61"/>
                    <a:pt x="68" y="62"/>
                  </a:cubicBezTo>
                  <a:close/>
                  <a:moveTo>
                    <a:pt x="63" y="60"/>
                  </a:moveTo>
                  <a:cubicBezTo>
                    <a:pt x="64" y="60"/>
                    <a:pt x="63" y="61"/>
                    <a:pt x="64" y="61"/>
                  </a:cubicBezTo>
                  <a:cubicBezTo>
                    <a:pt x="64" y="60"/>
                    <a:pt x="64" y="60"/>
                    <a:pt x="64" y="59"/>
                  </a:cubicBezTo>
                  <a:cubicBezTo>
                    <a:pt x="64" y="60"/>
                    <a:pt x="63" y="59"/>
                    <a:pt x="63" y="60"/>
                  </a:cubicBezTo>
                  <a:close/>
                  <a:moveTo>
                    <a:pt x="52" y="62"/>
                  </a:moveTo>
                  <a:cubicBezTo>
                    <a:pt x="53" y="63"/>
                    <a:pt x="53" y="64"/>
                    <a:pt x="53" y="64"/>
                  </a:cubicBezTo>
                  <a:cubicBezTo>
                    <a:pt x="54" y="63"/>
                    <a:pt x="55" y="63"/>
                    <a:pt x="55" y="62"/>
                  </a:cubicBezTo>
                  <a:cubicBezTo>
                    <a:pt x="55" y="61"/>
                    <a:pt x="55" y="60"/>
                    <a:pt x="54" y="60"/>
                  </a:cubicBezTo>
                  <a:cubicBezTo>
                    <a:pt x="53" y="61"/>
                    <a:pt x="53" y="61"/>
                    <a:pt x="52" y="62"/>
                  </a:cubicBezTo>
                  <a:close/>
                  <a:moveTo>
                    <a:pt x="60" y="62"/>
                  </a:moveTo>
                  <a:cubicBezTo>
                    <a:pt x="61" y="61"/>
                    <a:pt x="62" y="60"/>
                    <a:pt x="62" y="60"/>
                  </a:cubicBezTo>
                  <a:cubicBezTo>
                    <a:pt x="61" y="60"/>
                    <a:pt x="59" y="61"/>
                    <a:pt x="60" y="62"/>
                  </a:cubicBezTo>
                  <a:close/>
                  <a:moveTo>
                    <a:pt x="44" y="61"/>
                  </a:moveTo>
                  <a:cubicBezTo>
                    <a:pt x="45" y="61"/>
                    <a:pt x="46" y="60"/>
                    <a:pt x="45" y="60"/>
                  </a:cubicBezTo>
                  <a:cubicBezTo>
                    <a:pt x="45" y="60"/>
                    <a:pt x="44" y="61"/>
                    <a:pt x="44" y="61"/>
                  </a:cubicBezTo>
                  <a:close/>
                  <a:moveTo>
                    <a:pt x="36" y="61"/>
                  </a:moveTo>
                  <a:cubicBezTo>
                    <a:pt x="37" y="61"/>
                    <a:pt x="37" y="60"/>
                    <a:pt x="37" y="60"/>
                  </a:cubicBezTo>
                  <a:cubicBezTo>
                    <a:pt x="37" y="60"/>
                    <a:pt x="36" y="61"/>
                    <a:pt x="36" y="61"/>
                  </a:cubicBezTo>
                  <a:close/>
                  <a:moveTo>
                    <a:pt x="48" y="62"/>
                  </a:moveTo>
                  <a:cubicBezTo>
                    <a:pt x="48" y="63"/>
                    <a:pt x="49" y="63"/>
                    <a:pt x="49" y="64"/>
                  </a:cubicBezTo>
                  <a:cubicBezTo>
                    <a:pt x="51" y="63"/>
                    <a:pt x="52" y="61"/>
                    <a:pt x="50" y="60"/>
                  </a:cubicBezTo>
                  <a:cubicBezTo>
                    <a:pt x="49" y="61"/>
                    <a:pt x="49" y="62"/>
                    <a:pt x="48" y="62"/>
                  </a:cubicBezTo>
                  <a:close/>
                  <a:moveTo>
                    <a:pt x="65" y="62"/>
                  </a:moveTo>
                  <a:cubicBezTo>
                    <a:pt x="66" y="62"/>
                    <a:pt x="65" y="60"/>
                    <a:pt x="65" y="60"/>
                  </a:cubicBezTo>
                  <a:cubicBezTo>
                    <a:pt x="65" y="61"/>
                    <a:pt x="65" y="61"/>
                    <a:pt x="65" y="62"/>
                  </a:cubicBezTo>
                  <a:close/>
                  <a:moveTo>
                    <a:pt x="56" y="62"/>
                  </a:moveTo>
                  <a:cubicBezTo>
                    <a:pt x="57" y="62"/>
                    <a:pt x="57" y="61"/>
                    <a:pt x="58" y="61"/>
                  </a:cubicBezTo>
                  <a:cubicBezTo>
                    <a:pt x="58" y="61"/>
                    <a:pt x="58" y="60"/>
                    <a:pt x="57" y="60"/>
                  </a:cubicBezTo>
                  <a:cubicBezTo>
                    <a:pt x="57" y="61"/>
                    <a:pt x="56" y="62"/>
                    <a:pt x="56" y="62"/>
                  </a:cubicBezTo>
                  <a:close/>
                  <a:moveTo>
                    <a:pt x="31" y="62"/>
                  </a:moveTo>
                  <a:cubicBezTo>
                    <a:pt x="31" y="62"/>
                    <a:pt x="32" y="61"/>
                    <a:pt x="31" y="61"/>
                  </a:cubicBezTo>
                  <a:cubicBezTo>
                    <a:pt x="31" y="61"/>
                    <a:pt x="31" y="61"/>
                    <a:pt x="31" y="62"/>
                  </a:cubicBezTo>
                  <a:close/>
                  <a:moveTo>
                    <a:pt x="41" y="64"/>
                  </a:moveTo>
                  <a:cubicBezTo>
                    <a:pt x="41" y="63"/>
                    <a:pt x="44" y="62"/>
                    <a:pt x="43" y="61"/>
                  </a:cubicBezTo>
                  <a:cubicBezTo>
                    <a:pt x="42" y="62"/>
                    <a:pt x="40" y="63"/>
                    <a:pt x="41" y="64"/>
                  </a:cubicBezTo>
                  <a:close/>
                  <a:moveTo>
                    <a:pt x="36" y="62"/>
                  </a:move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8" y="62"/>
                    <a:pt x="38" y="61"/>
                  </a:cubicBezTo>
                  <a:cubicBezTo>
                    <a:pt x="38" y="61"/>
                    <a:pt x="38" y="61"/>
                    <a:pt x="37" y="61"/>
                  </a:cubicBezTo>
                  <a:cubicBezTo>
                    <a:pt x="37" y="61"/>
                    <a:pt x="37" y="61"/>
                    <a:pt x="36" y="62"/>
                  </a:cubicBezTo>
                  <a:close/>
                  <a:moveTo>
                    <a:pt x="45" y="62"/>
                  </a:moveTo>
                  <a:cubicBezTo>
                    <a:pt x="45" y="61"/>
                    <a:pt x="46" y="61"/>
                    <a:pt x="46" y="61"/>
                  </a:cubicBezTo>
                  <a:cubicBezTo>
                    <a:pt x="46" y="61"/>
                    <a:pt x="45" y="62"/>
                    <a:pt x="45" y="62"/>
                  </a:cubicBezTo>
                  <a:close/>
                  <a:moveTo>
                    <a:pt x="45" y="63"/>
                  </a:moveTo>
                  <a:cubicBezTo>
                    <a:pt x="45" y="63"/>
                    <a:pt x="46" y="63"/>
                    <a:pt x="45" y="64"/>
                  </a:cubicBezTo>
                  <a:cubicBezTo>
                    <a:pt x="46" y="64"/>
                    <a:pt x="46" y="63"/>
                    <a:pt x="47" y="62"/>
                  </a:cubicBezTo>
                  <a:cubicBezTo>
                    <a:pt x="47" y="61"/>
                    <a:pt x="45" y="62"/>
                    <a:pt x="45" y="63"/>
                  </a:cubicBezTo>
                  <a:close/>
                  <a:moveTo>
                    <a:pt x="70" y="61"/>
                  </a:moveTo>
                  <a:cubicBezTo>
                    <a:pt x="71" y="62"/>
                    <a:pt x="70" y="62"/>
                    <a:pt x="70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4"/>
                    <a:pt x="71" y="65"/>
                    <a:pt x="70" y="66"/>
                  </a:cubicBezTo>
                  <a:cubicBezTo>
                    <a:pt x="69" y="65"/>
                    <a:pt x="70" y="65"/>
                    <a:pt x="69" y="65"/>
                  </a:cubicBezTo>
                  <a:cubicBezTo>
                    <a:pt x="69" y="66"/>
                    <a:pt x="70" y="68"/>
                    <a:pt x="70" y="70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9" y="71"/>
                    <a:pt x="69" y="71"/>
                    <a:pt x="69" y="72"/>
                  </a:cubicBezTo>
                  <a:cubicBezTo>
                    <a:pt x="70" y="73"/>
                    <a:pt x="69" y="75"/>
                    <a:pt x="70" y="75"/>
                  </a:cubicBezTo>
                  <a:cubicBezTo>
                    <a:pt x="70" y="70"/>
                    <a:pt x="71" y="66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1"/>
                    <a:pt x="71" y="62"/>
                    <a:pt x="71" y="61"/>
                  </a:cubicBezTo>
                  <a:cubicBezTo>
                    <a:pt x="71" y="61"/>
                    <a:pt x="70" y="61"/>
                    <a:pt x="70" y="61"/>
                  </a:cubicBezTo>
                  <a:close/>
                  <a:moveTo>
                    <a:pt x="61" y="63"/>
                  </a:moveTo>
                  <a:cubicBezTo>
                    <a:pt x="61" y="64"/>
                    <a:pt x="61" y="65"/>
                    <a:pt x="62" y="66"/>
                  </a:cubicBezTo>
                  <a:cubicBezTo>
                    <a:pt x="62" y="64"/>
                    <a:pt x="62" y="62"/>
                    <a:pt x="62" y="61"/>
                  </a:cubicBezTo>
                  <a:cubicBezTo>
                    <a:pt x="62" y="62"/>
                    <a:pt x="61" y="62"/>
                    <a:pt x="61" y="63"/>
                  </a:cubicBezTo>
                  <a:close/>
                  <a:moveTo>
                    <a:pt x="25" y="65"/>
                  </a:moveTo>
                  <a:cubicBezTo>
                    <a:pt x="26" y="64"/>
                    <a:pt x="27" y="63"/>
                    <a:pt x="27" y="62"/>
                  </a:cubicBezTo>
                  <a:cubicBezTo>
                    <a:pt x="26" y="63"/>
                    <a:pt x="26" y="64"/>
                    <a:pt x="25" y="65"/>
                  </a:cubicBezTo>
                  <a:close/>
                  <a:moveTo>
                    <a:pt x="31" y="63"/>
                  </a:moveTo>
                  <a:cubicBezTo>
                    <a:pt x="31" y="63"/>
                    <a:pt x="32" y="63"/>
                    <a:pt x="32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3"/>
                    <a:pt x="31" y="64"/>
                    <a:pt x="31" y="63"/>
                  </a:cubicBezTo>
                  <a:cubicBezTo>
                    <a:pt x="31" y="63"/>
                    <a:pt x="32" y="63"/>
                    <a:pt x="32" y="62"/>
                  </a:cubicBezTo>
                  <a:cubicBezTo>
                    <a:pt x="31" y="62"/>
                    <a:pt x="31" y="63"/>
                    <a:pt x="31" y="63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5"/>
                    <a:pt x="31" y="65"/>
                    <a:pt x="32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1" y="63"/>
                    <a:pt x="32" y="63"/>
                    <a:pt x="31" y="63"/>
                  </a:cubicBezTo>
                  <a:close/>
                  <a:moveTo>
                    <a:pt x="42" y="64"/>
                  </a:moveTo>
                  <a:cubicBezTo>
                    <a:pt x="41" y="64"/>
                    <a:pt x="41" y="65"/>
                    <a:pt x="41" y="65"/>
                  </a:cubicBezTo>
                  <a:cubicBezTo>
                    <a:pt x="41" y="64"/>
                    <a:pt x="41" y="65"/>
                    <a:pt x="41" y="65"/>
                  </a:cubicBezTo>
                  <a:cubicBezTo>
                    <a:pt x="42" y="64"/>
                    <a:pt x="44" y="63"/>
                    <a:pt x="43" y="62"/>
                  </a:cubicBezTo>
                  <a:cubicBezTo>
                    <a:pt x="42" y="63"/>
                    <a:pt x="42" y="64"/>
                    <a:pt x="41" y="65"/>
                  </a:cubicBezTo>
                  <a:cubicBezTo>
                    <a:pt x="41" y="64"/>
                    <a:pt x="42" y="64"/>
                    <a:pt x="42" y="64"/>
                  </a:cubicBezTo>
                  <a:close/>
                  <a:moveTo>
                    <a:pt x="35" y="65"/>
                  </a:moveTo>
                  <a:cubicBezTo>
                    <a:pt x="35" y="65"/>
                    <a:pt x="36" y="64"/>
                    <a:pt x="36" y="63"/>
                  </a:cubicBezTo>
                  <a:cubicBezTo>
                    <a:pt x="36" y="63"/>
                    <a:pt x="36" y="62"/>
                    <a:pt x="36" y="62"/>
                  </a:cubicBezTo>
                  <a:cubicBezTo>
                    <a:pt x="35" y="63"/>
                    <a:pt x="35" y="64"/>
                    <a:pt x="35" y="65"/>
                  </a:cubicBezTo>
                  <a:close/>
                  <a:moveTo>
                    <a:pt x="37" y="64"/>
                  </a:moveTo>
                  <a:cubicBezTo>
                    <a:pt x="38" y="64"/>
                    <a:pt x="38" y="64"/>
                    <a:pt x="38" y="64"/>
                  </a:cubicBezTo>
                  <a:cubicBezTo>
                    <a:pt x="38" y="64"/>
                    <a:pt x="39" y="63"/>
                    <a:pt x="39" y="63"/>
                  </a:cubicBezTo>
                  <a:cubicBezTo>
                    <a:pt x="39" y="63"/>
                    <a:pt x="39" y="62"/>
                    <a:pt x="38" y="62"/>
                  </a:cubicBezTo>
                  <a:cubicBezTo>
                    <a:pt x="38" y="63"/>
                    <a:pt x="37" y="63"/>
                    <a:pt x="37" y="64"/>
                  </a:cubicBezTo>
                  <a:close/>
                  <a:moveTo>
                    <a:pt x="57" y="64"/>
                  </a:moveTo>
                  <a:cubicBezTo>
                    <a:pt x="57" y="64"/>
                    <a:pt x="57" y="64"/>
                    <a:pt x="58" y="64"/>
                  </a:cubicBezTo>
                  <a:cubicBezTo>
                    <a:pt x="58" y="64"/>
                    <a:pt x="59" y="63"/>
                    <a:pt x="59" y="63"/>
                  </a:cubicBezTo>
                  <a:cubicBezTo>
                    <a:pt x="58" y="63"/>
                    <a:pt x="58" y="63"/>
                    <a:pt x="57" y="64"/>
                  </a:cubicBezTo>
                  <a:close/>
                  <a:moveTo>
                    <a:pt x="63" y="64"/>
                  </a:moveTo>
                  <a:cubicBezTo>
                    <a:pt x="63" y="64"/>
                    <a:pt x="63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4"/>
                    <a:pt x="63" y="64"/>
                  </a:cubicBezTo>
                  <a:close/>
                  <a:moveTo>
                    <a:pt x="50" y="65"/>
                  </a:moveTo>
                  <a:cubicBezTo>
                    <a:pt x="50" y="66"/>
                    <a:pt x="50" y="66"/>
                    <a:pt x="51" y="67"/>
                  </a:cubicBezTo>
                  <a:cubicBezTo>
                    <a:pt x="52" y="67"/>
                    <a:pt x="52" y="66"/>
                    <a:pt x="52" y="65"/>
                  </a:cubicBezTo>
                  <a:cubicBezTo>
                    <a:pt x="52" y="64"/>
                    <a:pt x="52" y="63"/>
                    <a:pt x="51" y="63"/>
                  </a:cubicBezTo>
                  <a:cubicBezTo>
                    <a:pt x="51" y="64"/>
                    <a:pt x="50" y="64"/>
                    <a:pt x="50" y="65"/>
                  </a:cubicBezTo>
                  <a:close/>
                  <a:moveTo>
                    <a:pt x="46" y="65"/>
                  </a:moveTo>
                  <a:cubicBezTo>
                    <a:pt x="47" y="65"/>
                    <a:pt x="47" y="66"/>
                    <a:pt x="47" y="66"/>
                  </a:cubicBezTo>
                  <a:cubicBezTo>
                    <a:pt x="47" y="66"/>
                    <a:pt x="47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6"/>
                    <a:pt x="48" y="66"/>
                    <a:pt x="48" y="65"/>
                  </a:cubicBezTo>
                  <a:cubicBezTo>
                    <a:pt x="48" y="65"/>
                    <a:pt x="48" y="64"/>
                    <a:pt x="47" y="63"/>
                  </a:cubicBezTo>
                  <a:cubicBezTo>
                    <a:pt x="47" y="64"/>
                    <a:pt x="46" y="64"/>
                    <a:pt x="46" y="65"/>
                  </a:cubicBezTo>
                  <a:close/>
                  <a:moveTo>
                    <a:pt x="54" y="64"/>
                  </a:move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5" y="65"/>
                    <a:pt x="54" y="64"/>
                  </a:cubicBezTo>
                  <a:close/>
                  <a:moveTo>
                    <a:pt x="54" y="66"/>
                  </a:moveTo>
                  <a:cubicBezTo>
                    <a:pt x="55" y="66"/>
                    <a:pt x="57" y="64"/>
                    <a:pt x="56" y="63"/>
                  </a:cubicBezTo>
                  <a:cubicBezTo>
                    <a:pt x="55" y="64"/>
                    <a:pt x="54" y="65"/>
                    <a:pt x="54" y="66"/>
                  </a:cubicBezTo>
                  <a:close/>
                  <a:moveTo>
                    <a:pt x="42" y="66"/>
                  </a:moveTo>
                  <a:cubicBezTo>
                    <a:pt x="42" y="65"/>
                    <a:pt x="43" y="65"/>
                    <a:pt x="43" y="65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2" y="67"/>
                    <a:pt x="42" y="67"/>
                    <a:pt x="43" y="67"/>
                  </a:cubicBezTo>
                  <a:cubicBezTo>
                    <a:pt x="44" y="66"/>
                    <a:pt x="44" y="66"/>
                    <a:pt x="45" y="65"/>
                  </a:cubicBezTo>
                  <a:cubicBezTo>
                    <a:pt x="45" y="64"/>
                    <a:pt x="45" y="64"/>
                    <a:pt x="44" y="64"/>
                  </a:cubicBezTo>
                  <a:cubicBezTo>
                    <a:pt x="43" y="63"/>
                    <a:pt x="42" y="65"/>
                    <a:pt x="42" y="66"/>
                  </a:cubicBezTo>
                  <a:close/>
                  <a:moveTo>
                    <a:pt x="27" y="67"/>
                  </a:moveTo>
                  <a:cubicBezTo>
                    <a:pt x="27" y="66"/>
                    <a:pt x="28" y="65"/>
                    <a:pt x="28" y="64"/>
                  </a:cubicBezTo>
                  <a:cubicBezTo>
                    <a:pt x="27" y="65"/>
                    <a:pt x="27" y="66"/>
                    <a:pt x="27" y="67"/>
                  </a:cubicBezTo>
                  <a:close/>
                  <a:moveTo>
                    <a:pt x="36" y="67"/>
                  </a:moveTo>
                  <a:cubicBezTo>
                    <a:pt x="36" y="67"/>
                    <a:pt x="37" y="66"/>
                    <a:pt x="37" y="6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6" y="65"/>
                    <a:pt x="35" y="66"/>
                    <a:pt x="36" y="67"/>
                  </a:cubicBezTo>
                  <a:close/>
                  <a:moveTo>
                    <a:pt x="58" y="65"/>
                  </a:moveTo>
                  <a:cubicBezTo>
                    <a:pt x="58" y="65"/>
                    <a:pt x="59" y="64"/>
                    <a:pt x="59" y="64"/>
                  </a:cubicBezTo>
                  <a:cubicBezTo>
                    <a:pt x="58" y="64"/>
                    <a:pt x="58" y="65"/>
                    <a:pt x="58" y="65"/>
                  </a:cubicBezTo>
                  <a:close/>
                  <a:moveTo>
                    <a:pt x="39" y="65"/>
                  </a:move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40" y="65"/>
                    <a:pt x="40" y="65"/>
                  </a:cubicBezTo>
                  <a:cubicBezTo>
                    <a:pt x="40" y="65"/>
                    <a:pt x="40" y="64"/>
                    <a:pt x="40" y="64"/>
                  </a:cubicBezTo>
                  <a:cubicBezTo>
                    <a:pt x="39" y="65"/>
                    <a:pt x="39" y="65"/>
                    <a:pt x="39" y="65"/>
                  </a:cubicBezTo>
                  <a:close/>
                  <a:moveTo>
                    <a:pt x="58" y="66"/>
                  </a:moveTo>
                  <a:cubicBezTo>
                    <a:pt x="59" y="67"/>
                    <a:pt x="59" y="68"/>
                    <a:pt x="59" y="68"/>
                  </a:cubicBezTo>
                  <a:cubicBezTo>
                    <a:pt x="60" y="68"/>
                    <a:pt x="61" y="67"/>
                    <a:pt x="61" y="66"/>
                  </a:cubicBezTo>
                  <a:cubicBezTo>
                    <a:pt x="60" y="67"/>
                    <a:pt x="60" y="65"/>
                    <a:pt x="59" y="64"/>
                  </a:cubicBezTo>
                  <a:cubicBezTo>
                    <a:pt x="59" y="65"/>
                    <a:pt x="58" y="66"/>
                    <a:pt x="58" y="66"/>
                  </a:cubicBezTo>
                  <a:close/>
                  <a:moveTo>
                    <a:pt x="29" y="67"/>
                  </a:moveTo>
                  <a:cubicBezTo>
                    <a:pt x="30" y="66"/>
                    <a:pt x="30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6"/>
                    <a:pt x="29" y="66"/>
                    <a:pt x="29" y="67"/>
                  </a:cubicBezTo>
                  <a:close/>
                  <a:moveTo>
                    <a:pt x="63" y="65"/>
                  </a:moveTo>
                  <a:cubicBezTo>
                    <a:pt x="63" y="66"/>
                    <a:pt x="62" y="67"/>
                    <a:pt x="63" y="68"/>
                  </a:cubicBezTo>
                  <a:cubicBezTo>
                    <a:pt x="64" y="67"/>
                    <a:pt x="65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3" y="65"/>
                    <a:pt x="63" y="65"/>
                  </a:cubicBezTo>
                  <a:cubicBezTo>
                    <a:pt x="63" y="65"/>
                    <a:pt x="63" y="66"/>
                    <a:pt x="63" y="65"/>
                  </a:cubicBezTo>
                  <a:close/>
                  <a:moveTo>
                    <a:pt x="24" y="69"/>
                  </a:moveTo>
                  <a:cubicBezTo>
                    <a:pt x="25" y="68"/>
                    <a:pt x="26" y="67"/>
                    <a:pt x="26" y="65"/>
                  </a:cubicBezTo>
                  <a:cubicBezTo>
                    <a:pt x="25" y="66"/>
                    <a:pt x="24" y="67"/>
                    <a:pt x="24" y="69"/>
                  </a:cubicBezTo>
                  <a:close/>
                  <a:moveTo>
                    <a:pt x="39" y="67"/>
                  </a:moveTo>
                  <a:cubicBezTo>
                    <a:pt x="40" y="67"/>
                    <a:pt x="40" y="66"/>
                    <a:pt x="41" y="66"/>
                  </a:cubicBezTo>
                  <a:cubicBezTo>
                    <a:pt x="41" y="66"/>
                    <a:pt x="40" y="66"/>
                    <a:pt x="40" y="66"/>
                  </a:cubicBezTo>
                  <a:cubicBezTo>
                    <a:pt x="40" y="66"/>
                    <a:pt x="39" y="66"/>
                    <a:pt x="39" y="67"/>
                  </a:cubicBezTo>
                  <a:close/>
                  <a:moveTo>
                    <a:pt x="43" y="69"/>
                  </a:moveTo>
                  <a:cubicBezTo>
                    <a:pt x="44" y="69"/>
                    <a:pt x="44" y="70"/>
                    <a:pt x="44" y="70"/>
                  </a:cubicBezTo>
                  <a:cubicBezTo>
                    <a:pt x="45" y="69"/>
                    <a:pt x="47" y="67"/>
                    <a:pt x="45" y="66"/>
                  </a:cubicBezTo>
                  <a:cubicBezTo>
                    <a:pt x="45" y="67"/>
                    <a:pt x="43" y="68"/>
                    <a:pt x="43" y="69"/>
                  </a:cubicBezTo>
                  <a:close/>
                  <a:moveTo>
                    <a:pt x="51" y="68"/>
                  </a:moveTo>
                  <a:cubicBezTo>
                    <a:pt x="51" y="68"/>
                    <a:pt x="52" y="69"/>
                    <a:pt x="52" y="69"/>
                  </a:cubicBezTo>
                  <a:cubicBezTo>
                    <a:pt x="53" y="69"/>
                    <a:pt x="53" y="68"/>
                    <a:pt x="54" y="67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2" y="66"/>
                    <a:pt x="52" y="67"/>
                    <a:pt x="51" y="68"/>
                  </a:cubicBezTo>
                  <a:close/>
                  <a:moveTo>
                    <a:pt x="55" y="67"/>
                  </a:moveTo>
                  <a:cubicBezTo>
                    <a:pt x="55" y="67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6" y="66"/>
                    <a:pt x="55" y="67"/>
                    <a:pt x="55" y="67"/>
                  </a:cubicBezTo>
                  <a:close/>
                  <a:moveTo>
                    <a:pt x="30" y="67"/>
                  </a:moveTo>
                  <a:cubicBezTo>
                    <a:pt x="31" y="68"/>
                    <a:pt x="31" y="67"/>
                    <a:pt x="31" y="67"/>
                  </a:cubicBezTo>
                  <a:cubicBezTo>
                    <a:pt x="31" y="66"/>
                    <a:pt x="31" y="66"/>
                    <a:pt x="30" y="66"/>
                  </a:cubicBezTo>
                  <a:cubicBezTo>
                    <a:pt x="30" y="66"/>
                    <a:pt x="30" y="67"/>
                    <a:pt x="30" y="67"/>
                  </a:cubicBezTo>
                  <a:close/>
                  <a:moveTo>
                    <a:pt x="32" y="67"/>
                  </a:moveTo>
                  <a:cubicBezTo>
                    <a:pt x="32" y="67"/>
                    <a:pt x="33" y="68"/>
                    <a:pt x="33" y="68"/>
                  </a:cubicBezTo>
                  <a:cubicBezTo>
                    <a:pt x="33" y="67"/>
                    <a:pt x="34" y="67"/>
                    <a:pt x="33" y="66"/>
                  </a:cubicBezTo>
                  <a:cubicBezTo>
                    <a:pt x="33" y="66"/>
                    <a:pt x="33" y="67"/>
                    <a:pt x="32" y="67"/>
                  </a:cubicBezTo>
                  <a:close/>
                  <a:moveTo>
                    <a:pt x="48" y="68"/>
                  </a:moveTo>
                  <a:cubicBezTo>
                    <a:pt x="49" y="68"/>
                    <a:pt x="48" y="69"/>
                    <a:pt x="49" y="69"/>
                  </a:cubicBezTo>
                  <a:cubicBezTo>
                    <a:pt x="49" y="69"/>
                    <a:pt x="50" y="68"/>
                    <a:pt x="50" y="68"/>
                  </a:cubicBezTo>
                  <a:cubicBezTo>
                    <a:pt x="49" y="67"/>
                    <a:pt x="50" y="66"/>
                    <a:pt x="49" y="66"/>
                  </a:cubicBezTo>
                  <a:cubicBezTo>
                    <a:pt x="49" y="67"/>
                    <a:pt x="48" y="67"/>
                    <a:pt x="48" y="68"/>
                  </a:cubicBezTo>
                  <a:close/>
                  <a:moveTo>
                    <a:pt x="36" y="68"/>
                  </a:moveTo>
                  <a:cubicBezTo>
                    <a:pt x="37" y="69"/>
                    <a:pt x="36" y="69"/>
                    <a:pt x="37" y="69"/>
                  </a:cubicBezTo>
                  <a:cubicBezTo>
                    <a:pt x="37" y="68"/>
                    <a:pt x="38" y="68"/>
                    <a:pt x="38" y="67"/>
                  </a:cubicBezTo>
                  <a:cubicBezTo>
                    <a:pt x="38" y="66"/>
                    <a:pt x="37" y="68"/>
                    <a:pt x="36" y="68"/>
                  </a:cubicBezTo>
                  <a:close/>
                  <a:moveTo>
                    <a:pt x="40" y="68"/>
                  </a:moveTo>
                  <a:cubicBezTo>
                    <a:pt x="40" y="68"/>
                    <a:pt x="41" y="68"/>
                    <a:pt x="40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8"/>
                    <a:pt x="42" y="67"/>
                    <a:pt x="41" y="67"/>
                  </a:cubicBezTo>
                  <a:cubicBezTo>
                    <a:pt x="41" y="67"/>
                    <a:pt x="40" y="67"/>
                    <a:pt x="40" y="68"/>
                  </a:cubicBezTo>
                  <a:close/>
                  <a:moveTo>
                    <a:pt x="66" y="70"/>
                  </a:moveTo>
                  <a:cubicBezTo>
                    <a:pt x="66" y="69"/>
                    <a:pt x="66" y="69"/>
                    <a:pt x="67" y="69"/>
                  </a:cubicBezTo>
                  <a:cubicBezTo>
                    <a:pt x="67" y="68"/>
                    <a:pt x="66" y="67"/>
                    <a:pt x="66" y="67"/>
                  </a:cubicBezTo>
                  <a:cubicBezTo>
                    <a:pt x="66" y="67"/>
                    <a:pt x="66" y="68"/>
                    <a:pt x="66" y="68"/>
                  </a:cubicBezTo>
                  <a:cubicBezTo>
                    <a:pt x="65" y="69"/>
                    <a:pt x="66" y="70"/>
                    <a:pt x="66" y="70"/>
                  </a:cubicBezTo>
                  <a:close/>
                  <a:moveTo>
                    <a:pt x="57" y="68"/>
                  </a:moveTo>
                  <a:cubicBezTo>
                    <a:pt x="56" y="68"/>
                    <a:pt x="56" y="68"/>
                    <a:pt x="56" y="68"/>
                  </a:cubicBezTo>
                  <a:cubicBezTo>
                    <a:pt x="57" y="69"/>
                    <a:pt x="56" y="70"/>
                    <a:pt x="57" y="71"/>
                  </a:cubicBezTo>
                  <a:cubicBezTo>
                    <a:pt x="58" y="70"/>
                    <a:pt x="58" y="70"/>
                    <a:pt x="59" y="69"/>
                  </a:cubicBezTo>
                  <a:cubicBezTo>
                    <a:pt x="58" y="69"/>
                    <a:pt x="58" y="67"/>
                    <a:pt x="57" y="67"/>
                  </a:cubicBezTo>
                  <a:cubicBezTo>
                    <a:pt x="57" y="67"/>
                    <a:pt x="56" y="68"/>
                    <a:pt x="57" y="68"/>
                  </a:cubicBezTo>
                  <a:close/>
                  <a:moveTo>
                    <a:pt x="64" y="69"/>
                  </a:moveTo>
                  <a:cubicBezTo>
                    <a:pt x="64" y="69"/>
                    <a:pt x="64" y="70"/>
                    <a:pt x="65" y="70"/>
                  </a:cubicBezTo>
                  <a:cubicBezTo>
                    <a:pt x="65" y="69"/>
                    <a:pt x="65" y="68"/>
                    <a:pt x="65" y="67"/>
                  </a:cubicBezTo>
                  <a:cubicBezTo>
                    <a:pt x="65" y="68"/>
                    <a:pt x="64" y="68"/>
                    <a:pt x="64" y="69"/>
                  </a:cubicBezTo>
                  <a:close/>
                  <a:moveTo>
                    <a:pt x="34" y="68"/>
                  </a:moveTo>
                  <a:cubicBezTo>
                    <a:pt x="35" y="68"/>
                    <a:pt x="35" y="68"/>
                    <a:pt x="35" y="68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4" y="67"/>
                    <a:pt x="35" y="68"/>
                    <a:pt x="34" y="68"/>
                  </a:cubicBezTo>
                  <a:close/>
                  <a:moveTo>
                    <a:pt x="37" y="70"/>
                  </a:moveTo>
                  <a:cubicBezTo>
                    <a:pt x="38" y="69"/>
                    <a:pt x="38" y="68"/>
                    <a:pt x="39" y="68"/>
                  </a:cubicBezTo>
                  <a:cubicBezTo>
                    <a:pt x="38" y="68"/>
                    <a:pt x="38" y="69"/>
                    <a:pt x="37" y="70"/>
                  </a:cubicBezTo>
                  <a:close/>
                  <a:moveTo>
                    <a:pt x="27" y="72"/>
                  </a:moveTo>
                  <a:cubicBezTo>
                    <a:pt x="27" y="72"/>
                    <a:pt x="28" y="71"/>
                    <a:pt x="28" y="70"/>
                  </a:cubicBezTo>
                  <a:cubicBezTo>
                    <a:pt x="27" y="70"/>
                    <a:pt x="29" y="68"/>
                    <a:pt x="28" y="68"/>
                  </a:cubicBezTo>
                  <a:cubicBezTo>
                    <a:pt x="27" y="69"/>
                    <a:pt x="26" y="71"/>
                    <a:pt x="27" y="72"/>
                  </a:cubicBezTo>
                  <a:close/>
                  <a:moveTo>
                    <a:pt x="61" y="70"/>
                  </a:moveTo>
                  <a:cubicBezTo>
                    <a:pt x="61" y="70"/>
                    <a:pt x="61" y="70"/>
                    <a:pt x="62" y="69"/>
                  </a:cubicBezTo>
                  <a:cubicBezTo>
                    <a:pt x="61" y="69"/>
                    <a:pt x="62" y="69"/>
                    <a:pt x="61" y="68"/>
                  </a:cubicBezTo>
                  <a:cubicBezTo>
                    <a:pt x="60" y="68"/>
                    <a:pt x="60" y="70"/>
                    <a:pt x="61" y="70"/>
                  </a:cubicBezTo>
                  <a:close/>
                  <a:moveTo>
                    <a:pt x="53" y="71"/>
                  </a:moveTo>
                  <a:cubicBezTo>
                    <a:pt x="53" y="70"/>
                    <a:pt x="54" y="70"/>
                    <a:pt x="55" y="69"/>
                  </a:cubicBezTo>
                  <a:cubicBezTo>
                    <a:pt x="54" y="67"/>
                    <a:pt x="52" y="70"/>
                    <a:pt x="53" y="71"/>
                  </a:cubicBezTo>
                  <a:close/>
                  <a:moveTo>
                    <a:pt x="33" y="69"/>
                  </a:moveTo>
                  <a:cubicBezTo>
                    <a:pt x="33" y="69"/>
                    <a:pt x="34" y="69"/>
                    <a:pt x="34" y="68"/>
                  </a:cubicBezTo>
                  <a:cubicBezTo>
                    <a:pt x="33" y="68"/>
                    <a:pt x="33" y="69"/>
                    <a:pt x="33" y="69"/>
                  </a:cubicBezTo>
                  <a:close/>
                  <a:moveTo>
                    <a:pt x="38" y="71"/>
                  </a:moveTo>
                  <a:cubicBezTo>
                    <a:pt x="39" y="70"/>
                    <a:pt x="39" y="69"/>
                    <a:pt x="40" y="69"/>
                  </a:cubicBezTo>
                  <a:cubicBezTo>
                    <a:pt x="40" y="69"/>
                    <a:pt x="40" y="69"/>
                    <a:pt x="39" y="69"/>
                  </a:cubicBezTo>
                  <a:cubicBezTo>
                    <a:pt x="39" y="69"/>
                    <a:pt x="38" y="70"/>
                    <a:pt x="38" y="71"/>
                  </a:cubicBezTo>
                  <a:close/>
                  <a:moveTo>
                    <a:pt x="45" y="71"/>
                  </a:moveTo>
                  <a:cubicBezTo>
                    <a:pt x="46" y="71"/>
                    <a:pt x="46" y="72"/>
                    <a:pt x="46" y="72"/>
                  </a:cubicBezTo>
                  <a:cubicBezTo>
                    <a:pt x="47" y="71"/>
                    <a:pt x="48" y="71"/>
                    <a:pt x="48" y="70"/>
                  </a:cubicBezTo>
                  <a:cubicBezTo>
                    <a:pt x="48" y="70"/>
                    <a:pt x="48" y="69"/>
                    <a:pt x="47" y="69"/>
                  </a:cubicBezTo>
                  <a:cubicBezTo>
                    <a:pt x="46" y="69"/>
                    <a:pt x="46" y="70"/>
                    <a:pt x="45" y="71"/>
                  </a:cubicBezTo>
                  <a:close/>
                  <a:moveTo>
                    <a:pt x="41" y="70"/>
                  </a:moveTo>
                  <a:cubicBezTo>
                    <a:pt x="42" y="71"/>
                    <a:pt x="42" y="71"/>
                    <a:pt x="43" y="72"/>
                  </a:cubicBezTo>
                  <a:cubicBezTo>
                    <a:pt x="43" y="71"/>
                    <a:pt x="43" y="71"/>
                    <a:pt x="44" y="71"/>
                  </a:cubicBezTo>
                  <a:cubicBezTo>
                    <a:pt x="43" y="70"/>
                    <a:pt x="43" y="69"/>
                    <a:pt x="42" y="69"/>
                  </a:cubicBezTo>
                  <a:cubicBezTo>
                    <a:pt x="42" y="69"/>
                    <a:pt x="42" y="70"/>
                    <a:pt x="41" y="70"/>
                  </a:cubicBezTo>
                  <a:close/>
                  <a:moveTo>
                    <a:pt x="49" y="70"/>
                  </a:moveTo>
                  <a:cubicBezTo>
                    <a:pt x="50" y="70"/>
                    <a:pt x="50" y="71"/>
                    <a:pt x="50" y="71"/>
                  </a:cubicBezTo>
                  <a:cubicBezTo>
                    <a:pt x="51" y="71"/>
                    <a:pt x="51" y="71"/>
                    <a:pt x="51" y="70"/>
                  </a:cubicBezTo>
                  <a:cubicBezTo>
                    <a:pt x="51" y="69"/>
                    <a:pt x="50" y="69"/>
                    <a:pt x="49" y="70"/>
                  </a:cubicBezTo>
                  <a:close/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6" y="70"/>
                    <a:pt x="36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70"/>
                    <a:pt x="35" y="70"/>
                    <a:pt x="35" y="71"/>
                  </a:cubicBezTo>
                  <a:close/>
                  <a:moveTo>
                    <a:pt x="39" y="71"/>
                  </a:move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9" y="71"/>
                    <a:pt x="39" y="72"/>
                  </a:cubicBezTo>
                  <a:cubicBezTo>
                    <a:pt x="39" y="71"/>
                    <a:pt x="40" y="71"/>
                    <a:pt x="40" y="70"/>
                  </a:cubicBezTo>
                  <a:cubicBezTo>
                    <a:pt x="40" y="70"/>
                    <a:pt x="40" y="69"/>
                    <a:pt x="40" y="69"/>
                  </a:cubicBezTo>
                  <a:cubicBezTo>
                    <a:pt x="40" y="70"/>
                    <a:pt x="38" y="70"/>
                    <a:pt x="39" y="71"/>
                  </a:cubicBezTo>
                  <a:close/>
                  <a:moveTo>
                    <a:pt x="54" y="71"/>
                  </a:moveTo>
                  <a:cubicBezTo>
                    <a:pt x="54" y="72"/>
                    <a:pt x="54" y="73"/>
                    <a:pt x="55" y="73"/>
                  </a:cubicBezTo>
                  <a:cubicBezTo>
                    <a:pt x="56" y="73"/>
                    <a:pt x="56" y="70"/>
                    <a:pt x="55" y="70"/>
                  </a:cubicBezTo>
                  <a:cubicBezTo>
                    <a:pt x="55" y="70"/>
                    <a:pt x="54" y="71"/>
                    <a:pt x="54" y="71"/>
                  </a:cubicBezTo>
                  <a:close/>
                  <a:moveTo>
                    <a:pt x="32" y="71"/>
                  </a:moveTo>
                  <a:cubicBezTo>
                    <a:pt x="33" y="71"/>
                    <a:pt x="33" y="70"/>
                    <a:pt x="33" y="70"/>
                  </a:cubicBezTo>
                  <a:cubicBezTo>
                    <a:pt x="33" y="70"/>
                    <a:pt x="32" y="70"/>
                    <a:pt x="32" y="71"/>
                  </a:cubicBezTo>
                  <a:close/>
                  <a:moveTo>
                    <a:pt x="64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71"/>
                    <a:pt x="63" y="70"/>
                    <a:pt x="63" y="70"/>
                  </a:cubicBezTo>
                  <a:cubicBezTo>
                    <a:pt x="63" y="71"/>
                    <a:pt x="63" y="72"/>
                    <a:pt x="64" y="72"/>
                  </a:cubicBezTo>
                  <a:close/>
                  <a:moveTo>
                    <a:pt x="36" y="72"/>
                  </a:moveTo>
                  <a:cubicBezTo>
                    <a:pt x="36" y="71"/>
                    <a:pt x="37" y="71"/>
                    <a:pt x="36" y="70"/>
                  </a:cubicBezTo>
                  <a:cubicBezTo>
                    <a:pt x="36" y="71"/>
                    <a:pt x="35" y="71"/>
                    <a:pt x="36" y="72"/>
                  </a:cubicBezTo>
                  <a:close/>
                  <a:moveTo>
                    <a:pt x="29" y="73"/>
                  </a:moveTo>
                  <a:cubicBezTo>
                    <a:pt x="30" y="72"/>
                    <a:pt x="30" y="72"/>
                    <a:pt x="31" y="71"/>
                  </a:cubicBezTo>
                  <a:cubicBezTo>
                    <a:pt x="30" y="71"/>
                    <a:pt x="31" y="70"/>
                    <a:pt x="30" y="70"/>
                  </a:cubicBezTo>
                  <a:cubicBezTo>
                    <a:pt x="30" y="71"/>
                    <a:pt x="29" y="71"/>
                    <a:pt x="29" y="73"/>
                  </a:cubicBezTo>
                  <a:close/>
                  <a:moveTo>
                    <a:pt x="58" y="72"/>
                  </a:moveTo>
                  <a:cubicBezTo>
                    <a:pt x="58" y="72"/>
                    <a:pt x="58" y="71"/>
                    <a:pt x="58" y="71"/>
                  </a:cubicBezTo>
                  <a:cubicBezTo>
                    <a:pt x="59" y="71"/>
                    <a:pt x="59" y="72"/>
                    <a:pt x="59" y="72"/>
                  </a:cubicBezTo>
                  <a:cubicBezTo>
                    <a:pt x="60" y="72"/>
                    <a:pt x="59" y="71"/>
                    <a:pt x="59" y="70"/>
                  </a:cubicBezTo>
                  <a:cubicBezTo>
                    <a:pt x="59" y="71"/>
                    <a:pt x="57" y="71"/>
                    <a:pt x="58" y="72"/>
                  </a:cubicBezTo>
                  <a:close/>
                  <a:moveTo>
                    <a:pt x="62" y="72"/>
                  </a:moveTo>
                  <a:cubicBezTo>
                    <a:pt x="61" y="71"/>
                    <a:pt x="62" y="71"/>
                    <a:pt x="62" y="71"/>
                  </a:cubicBezTo>
                  <a:cubicBezTo>
                    <a:pt x="61" y="71"/>
                    <a:pt x="61" y="72"/>
                    <a:pt x="62" y="72"/>
                  </a:cubicBezTo>
                  <a:close/>
                  <a:moveTo>
                    <a:pt x="21" y="79"/>
                  </a:moveTo>
                  <a:cubicBezTo>
                    <a:pt x="22" y="77"/>
                    <a:pt x="24" y="74"/>
                    <a:pt x="24" y="72"/>
                  </a:cubicBezTo>
                  <a:cubicBezTo>
                    <a:pt x="24" y="72"/>
                    <a:pt x="24" y="71"/>
                    <a:pt x="23" y="71"/>
                  </a:cubicBezTo>
                  <a:cubicBezTo>
                    <a:pt x="23" y="74"/>
                    <a:pt x="22" y="76"/>
                    <a:pt x="21" y="79"/>
                  </a:cubicBezTo>
                  <a:close/>
                  <a:moveTo>
                    <a:pt x="66" y="72"/>
                  </a:move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7" y="71"/>
                    <a:pt x="66" y="71"/>
                  </a:cubicBezTo>
                  <a:cubicBezTo>
                    <a:pt x="66" y="71"/>
                    <a:pt x="66" y="71"/>
                    <a:pt x="66" y="72"/>
                  </a:cubicBezTo>
                  <a:close/>
                  <a:moveTo>
                    <a:pt x="25" y="73"/>
                  </a:moveTo>
                  <a:cubicBezTo>
                    <a:pt x="25" y="73"/>
                    <a:pt x="26" y="72"/>
                    <a:pt x="26" y="71"/>
                  </a:cubicBezTo>
                  <a:cubicBezTo>
                    <a:pt x="26" y="72"/>
                    <a:pt x="25" y="73"/>
                    <a:pt x="25" y="73"/>
                  </a:cubicBezTo>
                  <a:close/>
                  <a:moveTo>
                    <a:pt x="39" y="73"/>
                  </a:moveTo>
                  <a:cubicBezTo>
                    <a:pt x="40" y="73"/>
                    <a:pt x="40" y="74"/>
                    <a:pt x="40" y="74"/>
                  </a:cubicBezTo>
                  <a:cubicBezTo>
                    <a:pt x="41" y="74"/>
                    <a:pt x="42" y="73"/>
                    <a:pt x="42" y="73"/>
                  </a:cubicBezTo>
                  <a:cubicBezTo>
                    <a:pt x="42" y="72"/>
                    <a:pt x="41" y="71"/>
                    <a:pt x="41" y="71"/>
                  </a:cubicBezTo>
                  <a:cubicBezTo>
                    <a:pt x="40" y="71"/>
                    <a:pt x="40" y="72"/>
                    <a:pt x="39" y="73"/>
                  </a:cubicBezTo>
                  <a:close/>
                  <a:moveTo>
                    <a:pt x="51" y="73"/>
                  </a:moveTo>
                  <a:cubicBezTo>
                    <a:pt x="52" y="73"/>
                    <a:pt x="52" y="72"/>
                    <a:pt x="52" y="72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1"/>
                    <a:pt x="51" y="72"/>
                    <a:pt x="51" y="73"/>
                  </a:cubicBezTo>
                  <a:close/>
                  <a:moveTo>
                    <a:pt x="47" y="73"/>
                  </a:moveTo>
                  <a:cubicBezTo>
                    <a:pt x="47" y="74"/>
                    <a:pt x="47" y="74"/>
                    <a:pt x="48" y="74"/>
                  </a:cubicBezTo>
                  <a:cubicBezTo>
                    <a:pt x="48" y="74"/>
                    <a:pt x="49" y="73"/>
                    <a:pt x="50" y="72"/>
                  </a:cubicBezTo>
                  <a:cubicBezTo>
                    <a:pt x="49" y="70"/>
                    <a:pt x="47" y="72"/>
                    <a:pt x="47" y="73"/>
                  </a:cubicBezTo>
                  <a:close/>
                  <a:moveTo>
                    <a:pt x="37" y="72"/>
                  </a:moveTo>
                  <a:cubicBezTo>
                    <a:pt x="37" y="72"/>
                    <a:pt x="38" y="72"/>
                    <a:pt x="37" y="71"/>
                  </a:cubicBezTo>
                  <a:cubicBezTo>
                    <a:pt x="37" y="71"/>
                    <a:pt x="36" y="72"/>
                    <a:pt x="37" y="72"/>
                  </a:cubicBezTo>
                  <a:close/>
                  <a:moveTo>
                    <a:pt x="63" y="73"/>
                  </a:moveTo>
                  <a:cubicBezTo>
                    <a:pt x="63" y="73"/>
                    <a:pt x="63" y="73"/>
                    <a:pt x="63" y="72"/>
                  </a:cubicBezTo>
                  <a:cubicBezTo>
                    <a:pt x="63" y="72"/>
                    <a:pt x="63" y="71"/>
                    <a:pt x="62" y="72"/>
                  </a:cubicBezTo>
                  <a:cubicBezTo>
                    <a:pt x="63" y="72"/>
                    <a:pt x="62" y="73"/>
                    <a:pt x="63" y="73"/>
                  </a:cubicBezTo>
                  <a:close/>
                  <a:moveTo>
                    <a:pt x="43" y="73"/>
                  </a:moveTo>
                  <a:cubicBezTo>
                    <a:pt x="44" y="73"/>
                    <a:pt x="44" y="74"/>
                    <a:pt x="44" y="74"/>
                  </a:cubicBezTo>
                  <a:cubicBezTo>
                    <a:pt x="45" y="74"/>
                    <a:pt x="45" y="73"/>
                    <a:pt x="45" y="73"/>
                  </a:cubicBezTo>
                  <a:cubicBezTo>
                    <a:pt x="45" y="73"/>
                    <a:pt x="45" y="72"/>
                    <a:pt x="44" y="72"/>
                  </a:cubicBezTo>
                  <a:cubicBezTo>
                    <a:pt x="44" y="72"/>
                    <a:pt x="43" y="72"/>
                    <a:pt x="43" y="73"/>
                  </a:cubicBezTo>
                  <a:close/>
                  <a:moveTo>
                    <a:pt x="36" y="74"/>
                  </a:move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8" y="73"/>
                    <a:pt x="38" y="72"/>
                  </a:cubicBezTo>
                  <a:cubicBezTo>
                    <a:pt x="37" y="72"/>
                    <a:pt x="37" y="73"/>
                    <a:pt x="36" y="74"/>
                  </a:cubicBezTo>
                  <a:close/>
                  <a:moveTo>
                    <a:pt x="33" y="73"/>
                  </a:moveTo>
                  <a:cubicBezTo>
                    <a:pt x="34" y="73"/>
                    <a:pt x="34" y="73"/>
                    <a:pt x="34" y="72"/>
                  </a:cubicBezTo>
                  <a:cubicBezTo>
                    <a:pt x="33" y="72"/>
                    <a:pt x="33" y="73"/>
                    <a:pt x="33" y="73"/>
                  </a:cubicBezTo>
                  <a:close/>
                  <a:moveTo>
                    <a:pt x="67" y="73"/>
                  </a:moveTo>
                  <a:cubicBezTo>
                    <a:pt x="67" y="73"/>
                    <a:pt x="67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3"/>
                    <a:pt x="67" y="73"/>
                    <a:pt x="67" y="73"/>
                  </a:cubicBezTo>
                  <a:close/>
                  <a:moveTo>
                    <a:pt x="53" y="73"/>
                  </a:moveTo>
                  <a:cubicBezTo>
                    <a:pt x="53" y="74"/>
                    <a:pt x="52" y="75"/>
                    <a:pt x="53" y="75"/>
                  </a:cubicBezTo>
                  <a:cubicBezTo>
                    <a:pt x="54" y="75"/>
                    <a:pt x="54" y="75"/>
                    <a:pt x="54" y="74"/>
                  </a:cubicBezTo>
                  <a:cubicBezTo>
                    <a:pt x="54" y="74"/>
                    <a:pt x="53" y="73"/>
                    <a:pt x="53" y="73"/>
                  </a:cubicBezTo>
                  <a:close/>
                  <a:moveTo>
                    <a:pt x="53" y="73"/>
                  </a:moveTo>
                  <a:cubicBezTo>
                    <a:pt x="53" y="73"/>
                    <a:pt x="53" y="72"/>
                    <a:pt x="53" y="73"/>
                  </a:cubicBezTo>
                  <a:cubicBezTo>
                    <a:pt x="53" y="73"/>
                    <a:pt x="52" y="73"/>
                    <a:pt x="53" y="73"/>
                  </a:cubicBezTo>
                  <a:cubicBezTo>
                    <a:pt x="53" y="73"/>
                    <a:pt x="53" y="73"/>
                    <a:pt x="53" y="73"/>
                  </a:cubicBezTo>
                  <a:close/>
                  <a:moveTo>
                    <a:pt x="34" y="74"/>
                  </a:moveTo>
                  <a:cubicBezTo>
                    <a:pt x="35" y="73"/>
                    <a:pt x="35" y="73"/>
                    <a:pt x="35" y="73"/>
                  </a:cubicBezTo>
                  <a:cubicBezTo>
                    <a:pt x="35" y="73"/>
                    <a:pt x="34" y="73"/>
                    <a:pt x="34" y="74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5"/>
                    <a:pt x="60" y="76"/>
                  </a:cubicBezTo>
                  <a:cubicBezTo>
                    <a:pt x="62" y="75"/>
                    <a:pt x="60" y="73"/>
                    <a:pt x="60" y="73"/>
                  </a:cubicBezTo>
                  <a:cubicBezTo>
                    <a:pt x="60" y="73"/>
                    <a:pt x="59" y="73"/>
                    <a:pt x="59" y="74"/>
                  </a:cubicBezTo>
                  <a:close/>
                  <a:moveTo>
                    <a:pt x="64" y="73"/>
                  </a:moveTo>
                  <a:cubicBezTo>
                    <a:pt x="64" y="73"/>
                    <a:pt x="65" y="73"/>
                    <a:pt x="65" y="73"/>
                  </a:cubicBezTo>
                  <a:cubicBezTo>
                    <a:pt x="65" y="73"/>
                    <a:pt x="64" y="73"/>
                    <a:pt x="64" y="73"/>
                  </a:cubicBezTo>
                  <a:cubicBezTo>
                    <a:pt x="64" y="73"/>
                    <a:pt x="64" y="74"/>
                    <a:pt x="64" y="73"/>
                  </a:cubicBezTo>
                  <a:close/>
                  <a:moveTo>
                    <a:pt x="19" y="74"/>
                  </a:moveTo>
                  <a:cubicBezTo>
                    <a:pt x="19" y="74"/>
                    <a:pt x="20" y="73"/>
                    <a:pt x="19" y="73"/>
                  </a:cubicBezTo>
                  <a:cubicBezTo>
                    <a:pt x="19" y="73"/>
                    <a:pt x="19" y="73"/>
                    <a:pt x="19" y="74"/>
                  </a:cubicBezTo>
                  <a:close/>
                  <a:moveTo>
                    <a:pt x="29" y="74"/>
                  </a:moveTo>
                  <a:cubicBezTo>
                    <a:pt x="30" y="74"/>
                    <a:pt x="30" y="73"/>
                    <a:pt x="30" y="73"/>
                  </a:cubicBezTo>
                  <a:cubicBezTo>
                    <a:pt x="30" y="74"/>
                    <a:pt x="29" y="74"/>
                    <a:pt x="29" y="74"/>
                  </a:cubicBezTo>
                  <a:close/>
                  <a:moveTo>
                    <a:pt x="49" y="74"/>
                  </a:moveTo>
                  <a:cubicBezTo>
                    <a:pt x="49" y="74"/>
                    <a:pt x="48" y="75"/>
                    <a:pt x="48" y="75"/>
                  </a:cubicBezTo>
                  <a:cubicBezTo>
                    <a:pt x="48" y="76"/>
                    <a:pt x="48" y="76"/>
                    <a:pt x="49" y="76"/>
                  </a:cubicBezTo>
                  <a:cubicBezTo>
                    <a:pt x="49" y="75"/>
                    <a:pt x="50" y="74"/>
                    <a:pt x="51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49" y="74"/>
                    <a:pt x="49" y="74"/>
                  </a:cubicBezTo>
                  <a:close/>
                  <a:moveTo>
                    <a:pt x="56" y="76"/>
                  </a:moveTo>
                  <a:cubicBezTo>
                    <a:pt x="57" y="75"/>
                    <a:pt x="57" y="75"/>
                    <a:pt x="57" y="75"/>
                  </a:cubicBezTo>
                  <a:cubicBezTo>
                    <a:pt x="57" y="74"/>
                    <a:pt x="57" y="73"/>
                    <a:pt x="56" y="73"/>
                  </a:cubicBezTo>
                  <a:cubicBezTo>
                    <a:pt x="56" y="74"/>
                    <a:pt x="56" y="75"/>
                    <a:pt x="56" y="76"/>
                  </a:cubicBezTo>
                  <a:close/>
                  <a:moveTo>
                    <a:pt x="43" y="74"/>
                  </a:moveTo>
                  <a:cubicBezTo>
                    <a:pt x="42" y="74"/>
                    <a:pt x="42" y="75"/>
                    <a:pt x="41" y="76"/>
                  </a:cubicBezTo>
                  <a:cubicBezTo>
                    <a:pt x="41" y="76"/>
                    <a:pt x="42" y="76"/>
                    <a:pt x="42" y="77"/>
                  </a:cubicBezTo>
                  <a:cubicBezTo>
                    <a:pt x="43" y="76"/>
                    <a:pt x="43" y="76"/>
                    <a:pt x="44" y="75"/>
                  </a:cubicBezTo>
                  <a:cubicBezTo>
                    <a:pt x="43" y="75"/>
                    <a:pt x="43" y="74"/>
                    <a:pt x="43" y="74"/>
                  </a:cubicBezTo>
                  <a:close/>
                  <a:moveTo>
                    <a:pt x="64" y="75"/>
                  </a:moveTo>
                  <a:cubicBezTo>
                    <a:pt x="64" y="75"/>
                    <a:pt x="64" y="75"/>
                    <a:pt x="64" y="75"/>
                  </a:cubicBezTo>
                  <a:cubicBezTo>
                    <a:pt x="64" y="75"/>
                    <a:pt x="64" y="74"/>
                    <a:pt x="64" y="74"/>
                  </a:cubicBezTo>
                  <a:cubicBezTo>
                    <a:pt x="64" y="74"/>
                    <a:pt x="64" y="74"/>
                    <a:pt x="63" y="74"/>
                  </a:cubicBezTo>
                  <a:cubicBezTo>
                    <a:pt x="63" y="74"/>
                    <a:pt x="64" y="76"/>
                    <a:pt x="64" y="75"/>
                  </a:cubicBezTo>
                  <a:close/>
                  <a:moveTo>
                    <a:pt x="27" y="76"/>
                  </a:moveTo>
                  <a:cubicBezTo>
                    <a:pt x="28" y="75"/>
                    <a:pt x="28" y="74"/>
                    <a:pt x="27" y="74"/>
                  </a:cubicBezTo>
                  <a:cubicBezTo>
                    <a:pt x="27" y="74"/>
                    <a:pt x="27" y="75"/>
                    <a:pt x="27" y="76"/>
                  </a:cubicBezTo>
                  <a:close/>
                  <a:moveTo>
                    <a:pt x="46" y="76"/>
                  </a:moveTo>
                  <a:cubicBezTo>
                    <a:pt x="46" y="76"/>
                    <a:pt x="47" y="76"/>
                    <a:pt x="47" y="75"/>
                  </a:cubicBezTo>
                  <a:cubicBezTo>
                    <a:pt x="47" y="75"/>
                    <a:pt x="46" y="74"/>
                    <a:pt x="46" y="74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6"/>
                    <a:pt x="46" y="76"/>
                    <a:pt x="46" y="76"/>
                  </a:cubicBezTo>
                  <a:close/>
                  <a:moveTo>
                    <a:pt x="39" y="77"/>
                  </a:moveTo>
                  <a:cubicBezTo>
                    <a:pt x="40" y="76"/>
                    <a:pt x="40" y="74"/>
                    <a:pt x="39" y="74"/>
                  </a:cubicBezTo>
                  <a:cubicBezTo>
                    <a:pt x="38" y="75"/>
                    <a:pt x="38" y="76"/>
                    <a:pt x="39" y="77"/>
                  </a:cubicBezTo>
                  <a:close/>
                  <a:moveTo>
                    <a:pt x="19" y="75"/>
                  </a:moveTo>
                  <a:cubicBezTo>
                    <a:pt x="19" y="75"/>
                    <a:pt x="19" y="74"/>
                    <a:pt x="19" y="74"/>
                  </a:cubicBezTo>
                  <a:cubicBezTo>
                    <a:pt x="19" y="75"/>
                    <a:pt x="18" y="75"/>
                    <a:pt x="19" y="75"/>
                  </a:cubicBezTo>
                  <a:close/>
                  <a:moveTo>
                    <a:pt x="35" y="76"/>
                  </a:moveTo>
                  <a:cubicBezTo>
                    <a:pt x="35" y="76"/>
                    <a:pt x="36" y="75"/>
                    <a:pt x="36" y="74"/>
                  </a:cubicBezTo>
                  <a:cubicBezTo>
                    <a:pt x="35" y="74"/>
                    <a:pt x="35" y="75"/>
                    <a:pt x="35" y="76"/>
                  </a:cubicBezTo>
                  <a:close/>
                  <a:moveTo>
                    <a:pt x="49" y="77"/>
                  </a:moveTo>
                  <a:cubicBezTo>
                    <a:pt x="50" y="77"/>
                    <a:pt x="50" y="78"/>
                    <a:pt x="50" y="78"/>
                  </a:cubicBezTo>
                  <a:cubicBezTo>
                    <a:pt x="52" y="78"/>
                    <a:pt x="52" y="75"/>
                    <a:pt x="51" y="74"/>
                  </a:cubicBezTo>
                  <a:cubicBezTo>
                    <a:pt x="50" y="75"/>
                    <a:pt x="50" y="76"/>
                    <a:pt x="49" y="77"/>
                  </a:cubicBezTo>
                  <a:close/>
                  <a:moveTo>
                    <a:pt x="19" y="84"/>
                  </a:moveTo>
                  <a:cubicBezTo>
                    <a:pt x="19" y="81"/>
                    <a:pt x="21" y="77"/>
                    <a:pt x="22" y="75"/>
                  </a:cubicBezTo>
                  <a:cubicBezTo>
                    <a:pt x="22" y="75"/>
                    <a:pt x="22" y="74"/>
                    <a:pt x="22" y="75"/>
                  </a:cubicBezTo>
                  <a:cubicBezTo>
                    <a:pt x="21" y="78"/>
                    <a:pt x="19" y="81"/>
                    <a:pt x="19" y="84"/>
                  </a:cubicBezTo>
                  <a:close/>
                  <a:moveTo>
                    <a:pt x="30" y="76"/>
                  </a:moveTo>
                  <a:cubicBezTo>
                    <a:pt x="30" y="75"/>
                    <a:pt x="31" y="75"/>
                    <a:pt x="30" y="75"/>
                  </a:cubicBezTo>
                  <a:cubicBezTo>
                    <a:pt x="30" y="75"/>
                    <a:pt x="29" y="75"/>
                    <a:pt x="30" y="76"/>
                  </a:cubicBezTo>
                  <a:close/>
                  <a:moveTo>
                    <a:pt x="25" y="75"/>
                  </a:moveTo>
                  <a:cubicBezTo>
                    <a:pt x="26" y="82"/>
                    <a:pt x="27" y="89"/>
                    <a:pt x="28" y="95"/>
                  </a:cubicBezTo>
                  <a:cubicBezTo>
                    <a:pt x="28" y="95"/>
                    <a:pt x="27" y="95"/>
                    <a:pt x="27" y="95"/>
                  </a:cubicBezTo>
                  <a:cubicBezTo>
                    <a:pt x="28" y="98"/>
                    <a:pt x="28" y="102"/>
                    <a:pt x="29" y="104"/>
                  </a:cubicBezTo>
                  <a:cubicBezTo>
                    <a:pt x="29" y="104"/>
                    <a:pt x="28" y="104"/>
                    <a:pt x="28" y="105"/>
                  </a:cubicBezTo>
                  <a:cubicBezTo>
                    <a:pt x="29" y="106"/>
                    <a:pt x="29" y="107"/>
                    <a:pt x="29" y="108"/>
                  </a:cubicBezTo>
                  <a:cubicBezTo>
                    <a:pt x="30" y="115"/>
                    <a:pt x="30" y="121"/>
                    <a:pt x="30" y="126"/>
                  </a:cubicBezTo>
                  <a:cubicBezTo>
                    <a:pt x="31" y="130"/>
                    <a:pt x="31" y="135"/>
                    <a:pt x="32" y="139"/>
                  </a:cubicBezTo>
                  <a:cubicBezTo>
                    <a:pt x="31" y="128"/>
                    <a:pt x="30" y="119"/>
                    <a:pt x="30" y="109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29" y="97"/>
                    <a:pt x="27" y="84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lose/>
                  <a:moveTo>
                    <a:pt x="32" y="76"/>
                  </a:moveTo>
                  <a:cubicBezTo>
                    <a:pt x="32" y="76"/>
                    <a:pt x="33" y="75"/>
                    <a:pt x="33" y="75"/>
                  </a:cubicBezTo>
                  <a:cubicBezTo>
                    <a:pt x="33" y="75"/>
                    <a:pt x="32" y="76"/>
                    <a:pt x="32" y="76"/>
                  </a:cubicBezTo>
                  <a:close/>
                  <a:moveTo>
                    <a:pt x="55" y="77"/>
                  </a:moveTo>
                  <a:cubicBezTo>
                    <a:pt x="55" y="76"/>
                    <a:pt x="55" y="75"/>
                    <a:pt x="55" y="75"/>
                  </a:cubicBezTo>
                  <a:cubicBezTo>
                    <a:pt x="54" y="76"/>
                    <a:pt x="55" y="76"/>
                    <a:pt x="55" y="77"/>
                  </a:cubicBezTo>
                  <a:close/>
                  <a:moveTo>
                    <a:pt x="67" y="77"/>
                  </a:moveTo>
                  <a:cubicBezTo>
                    <a:pt x="67" y="76"/>
                    <a:pt x="67" y="75"/>
                    <a:pt x="67" y="75"/>
                  </a:cubicBezTo>
                  <a:cubicBezTo>
                    <a:pt x="67" y="76"/>
                    <a:pt x="66" y="77"/>
                    <a:pt x="67" y="77"/>
                  </a:cubicBezTo>
                  <a:close/>
                  <a:moveTo>
                    <a:pt x="22" y="81"/>
                  </a:moveTo>
                  <a:cubicBezTo>
                    <a:pt x="22" y="81"/>
                    <a:pt x="23" y="80"/>
                    <a:pt x="23" y="80"/>
                  </a:cubicBezTo>
                  <a:cubicBezTo>
                    <a:pt x="23" y="80"/>
                    <a:pt x="23" y="79"/>
                    <a:pt x="23" y="79"/>
                  </a:cubicBezTo>
                  <a:cubicBezTo>
                    <a:pt x="23" y="78"/>
                    <a:pt x="25" y="77"/>
                    <a:pt x="24" y="75"/>
                  </a:cubicBezTo>
                  <a:cubicBezTo>
                    <a:pt x="23" y="77"/>
                    <a:pt x="23" y="79"/>
                    <a:pt x="22" y="81"/>
                  </a:cubicBezTo>
                  <a:close/>
                  <a:moveTo>
                    <a:pt x="15" y="93"/>
                  </a:moveTo>
                  <a:cubicBezTo>
                    <a:pt x="17" y="87"/>
                    <a:pt x="19" y="81"/>
                    <a:pt x="20" y="75"/>
                  </a:cubicBezTo>
                  <a:cubicBezTo>
                    <a:pt x="18" y="81"/>
                    <a:pt x="16" y="87"/>
                    <a:pt x="15" y="93"/>
                  </a:cubicBezTo>
                  <a:close/>
                  <a:moveTo>
                    <a:pt x="35" y="77"/>
                  </a:moveTo>
                  <a:cubicBezTo>
                    <a:pt x="36" y="77"/>
                    <a:pt x="37" y="76"/>
                    <a:pt x="37" y="75"/>
                  </a:cubicBezTo>
                  <a:cubicBezTo>
                    <a:pt x="36" y="76"/>
                    <a:pt x="35" y="76"/>
                    <a:pt x="35" y="77"/>
                  </a:cubicBezTo>
                  <a:close/>
                  <a:moveTo>
                    <a:pt x="59" y="77"/>
                  </a:moveTo>
                  <a:cubicBezTo>
                    <a:pt x="60" y="77"/>
                    <a:pt x="59" y="76"/>
                    <a:pt x="59" y="75"/>
                  </a:cubicBezTo>
                  <a:cubicBezTo>
                    <a:pt x="58" y="76"/>
                    <a:pt x="59" y="77"/>
                    <a:pt x="59" y="77"/>
                  </a:cubicBezTo>
                  <a:close/>
                  <a:moveTo>
                    <a:pt x="65" y="76"/>
                  </a:moveTo>
                  <a:cubicBezTo>
                    <a:pt x="65" y="76"/>
                    <a:pt x="65" y="76"/>
                    <a:pt x="66" y="77"/>
                  </a:cubicBezTo>
                  <a:cubicBezTo>
                    <a:pt x="65" y="77"/>
                    <a:pt x="66" y="77"/>
                    <a:pt x="66" y="77"/>
                  </a:cubicBezTo>
                  <a:cubicBezTo>
                    <a:pt x="66" y="76"/>
                    <a:pt x="66" y="75"/>
                    <a:pt x="65" y="75"/>
                  </a:cubicBezTo>
                  <a:cubicBezTo>
                    <a:pt x="65" y="76"/>
                    <a:pt x="66" y="76"/>
                    <a:pt x="65" y="76"/>
                  </a:cubicBez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8"/>
                  </a:cubicBezTo>
                  <a:cubicBezTo>
                    <a:pt x="55" y="78"/>
                    <a:pt x="55" y="77"/>
                    <a:pt x="55" y="77"/>
                  </a:cubicBezTo>
                  <a:cubicBezTo>
                    <a:pt x="55" y="77"/>
                    <a:pt x="54" y="76"/>
                    <a:pt x="54" y="75"/>
                  </a:cubicBezTo>
                  <a:cubicBezTo>
                    <a:pt x="54" y="76"/>
                    <a:pt x="54" y="76"/>
                    <a:pt x="54" y="76"/>
                  </a:cubicBezTo>
                  <a:close/>
                  <a:moveTo>
                    <a:pt x="43" y="78"/>
                  </a:moveTo>
                  <a:cubicBezTo>
                    <a:pt x="43" y="78"/>
                    <a:pt x="43" y="79"/>
                    <a:pt x="44" y="79"/>
                  </a:cubicBezTo>
                  <a:cubicBezTo>
                    <a:pt x="45" y="78"/>
                    <a:pt x="46" y="77"/>
                    <a:pt x="44" y="76"/>
                  </a:cubicBezTo>
                  <a:cubicBezTo>
                    <a:pt x="44" y="77"/>
                    <a:pt x="43" y="77"/>
                    <a:pt x="43" y="78"/>
                  </a:cubicBezTo>
                  <a:close/>
                  <a:moveTo>
                    <a:pt x="57" y="77"/>
                  </a:moveTo>
                  <a:cubicBezTo>
                    <a:pt x="58" y="77"/>
                    <a:pt x="57" y="76"/>
                    <a:pt x="58" y="76"/>
                  </a:cubicBezTo>
                  <a:cubicBezTo>
                    <a:pt x="57" y="76"/>
                    <a:pt x="57" y="77"/>
                    <a:pt x="57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1" y="76"/>
                    <a:pt x="62" y="76"/>
                    <a:pt x="61" y="76"/>
                  </a:cubicBezTo>
                  <a:cubicBezTo>
                    <a:pt x="61" y="76"/>
                    <a:pt x="61" y="76"/>
                    <a:pt x="61" y="77"/>
                  </a:cubicBezTo>
                  <a:close/>
                  <a:moveTo>
                    <a:pt x="47" y="78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47" y="77"/>
                    <a:pt x="48" y="77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7" y="77"/>
                    <a:pt x="46" y="77"/>
                    <a:pt x="47" y="78"/>
                  </a:cubicBezTo>
                  <a:close/>
                  <a:moveTo>
                    <a:pt x="33" y="77"/>
                  </a:moveTo>
                  <a:cubicBezTo>
                    <a:pt x="33" y="77"/>
                    <a:pt x="34" y="76"/>
                    <a:pt x="33" y="76"/>
                  </a:cubicBezTo>
                  <a:cubicBezTo>
                    <a:pt x="33" y="76"/>
                    <a:pt x="33" y="77"/>
                    <a:pt x="33" y="77"/>
                  </a:cubicBezTo>
                  <a:close/>
                  <a:moveTo>
                    <a:pt x="36" y="78"/>
                  </a:moveTo>
                  <a:cubicBezTo>
                    <a:pt x="36" y="79"/>
                    <a:pt x="36" y="79"/>
                    <a:pt x="36" y="79"/>
                  </a:cubicBezTo>
                  <a:cubicBezTo>
                    <a:pt x="37" y="79"/>
                    <a:pt x="38" y="78"/>
                    <a:pt x="38" y="77"/>
                  </a:cubicBezTo>
                  <a:cubicBezTo>
                    <a:pt x="38" y="77"/>
                    <a:pt x="38" y="76"/>
                    <a:pt x="37" y="76"/>
                  </a:cubicBezTo>
                  <a:cubicBezTo>
                    <a:pt x="37" y="77"/>
                    <a:pt x="36" y="77"/>
                    <a:pt x="36" y="78"/>
                  </a:cubicBezTo>
                  <a:close/>
                  <a:moveTo>
                    <a:pt x="63" y="77"/>
                  </a:moveTo>
                  <a:cubicBezTo>
                    <a:pt x="63" y="77"/>
                    <a:pt x="63" y="76"/>
                    <a:pt x="63" y="76"/>
                  </a:cubicBezTo>
                  <a:cubicBezTo>
                    <a:pt x="63" y="76"/>
                    <a:pt x="63" y="77"/>
                    <a:pt x="63" y="77"/>
                  </a:cubicBezTo>
                  <a:close/>
                  <a:moveTo>
                    <a:pt x="31" y="77"/>
                  </a:moveTo>
                  <a:cubicBezTo>
                    <a:pt x="31" y="77"/>
                    <a:pt x="31" y="76"/>
                    <a:pt x="30" y="76"/>
                  </a:cubicBezTo>
                  <a:cubicBezTo>
                    <a:pt x="30" y="77"/>
                    <a:pt x="30" y="77"/>
                    <a:pt x="31" y="77"/>
                  </a:cubicBezTo>
                  <a:close/>
                  <a:moveTo>
                    <a:pt x="40" y="78"/>
                  </a:moveTo>
                  <a:cubicBezTo>
                    <a:pt x="40" y="78"/>
                    <a:pt x="40" y="78"/>
                    <a:pt x="41" y="79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6"/>
                    <a:pt x="40" y="76"/>
                    <a:pt x="40" y="78"/>
                  </a:cubicBezTo>
                  <a:close/>
                  <a:moveTo>
                    <a:pt x="69" y="78"/>
                  </a:moveTo>
                  <a:cubicBezTo>
                    <a:pt x="69" y="77"/>
                    <a:pt x="69" y="76"/>
                    <a:pt x="68" y="76"/>
                  </a:cubicBezTo>
                  <a:cubicBezTo>
                    <a:pt x="69" y="77"/>
                    <a:pt x="69" y="78"/>
                    <a:pt x="69" y="78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8"/>
                  </a:cubicBezTo>
                  <a:cubicBezTo>
                    <a:pt x="34" y="78"/>
                    <a:pt x="34" y="78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3" y="77"/>
                    <a:pt x="33" y="78"/>
                  </a:cubicBezTo>
                  <a:close/>
                  <a:moveTo>
                    <a:pt x="57" y="80"/>
                  </a:moveTo>
                  <a:cubicBezTo>
                    <a:pt x="57" y="80"/>
                    <a:pt x="57" y="79"/>
                    <a:pt x="57" y="79"/>
                  </a:cubicBezTo>
                  <a:cubicBezTo>
                    <a:pt x="57" y="78"/>
                    <a:pt x="57" y="78"/>
                    <a:pt x="56" y="77"/>
                  </a:cubicBezTo>
                  <a:cubicBezTo>
                    <a:pt x="56" y="78"/>
                    <a:pt x="57" y="79"/>
                    <a:pt x="57" y="80"/>
                  </a:cubicBezTo>
                  <a:close/>
                  <a:moveTo>
                    <a:pt x="27" y="77"/>
                  </a:moveTo>
                  <a:cubicBezTo>
                    <a:pt x="28" y="78"/>
                    <a:pt x="27" y="79"/>
                    <a:pt x="28" y="79"/>
                  </a:cubicBezTo>
                  <a:cubicBezTo>
                    <a:pt x="28" y="78"/>
                    <a:pt x="28" y="78"/>
                    <a:pt x="29" y="77"/>
                  </a:cubicBezTo>
                  <a:cubicBezTo>
                    <a:pt x="28" y="77"/>
                    <a:pt x="28" y="77"/>
                    <a:pt x="27" y="77"/>
                  </a:cubicBezTo>
                  <a:close/>
                  <a:moveTo>
                    <a:pt x="31" y="78"/>
                  </a:moveTo>
                  <a:cubicBezTo>
                    <a:pt x="31" y="78"/>
                    <a:pt x="31" y="77"/>
                    <a:pt x="31" y="77"/>
                  </a:cubicBezTo>
                  <a:cubicBezTo>
                    <a:pt x="31" y="77"/>
                    <a:pt x="30" y="78"/>
                    <a:pt x="31" y="78"/>
                  </a:cubicBezTo>
                  <a:close/>
                  <a:moveTo>
                    <a:pt x="47" y="79"/>
                  </a:moveTo>
                  <a:cubicBezTo>
                    <a:pt x="48" y="79"/>
                    <a:pt x="48" y="80"/>
                    <a:pt x="49" y="80"/>
                  </a:cubicBezTo>
                  <a:cubicBezTo>
                    <a:pt x="49" y="80"/>
                    <a:pt x="49" y="80"/>
                    <a:pt x="50" y="79"/>
                  </a:cubicBezTo>
                  <a:cubicBezTo>
                    <a:pt x="49" y="79"/>
                    <a:pt x="49" y="78"/>
                    <a:pt x="48" y="77"/>
                  </a:cubicBezTo>
                  <a:cubicBezTo>
                    <a:pt x="48" y="78"/>
                    <a:pt x="47" y="78"/>
                    <a:pt x="47" y="79"/>
                  </a:cubicBezTo>
                  <a:close/>
                  <a:moveTo>
                    <a:pt x="53" y="80"/>
                  </a:moveTo>
                  <a:cubicBezTo>
                    <a:pt x="53" y="79"/>
                    <a:pt x="54" y="79"/>
                    <a:pt x="54" y="78"/>
                  </a:cubicBezTo>
                  <a:cubicBezTo>
                    <a:pt x="53" y="76"/>
                    <a:pt x="52" y="79"/>
                    <a:pt x="53" y="80"/>
                  </a:cubicBezTo>
                  <a:close/>
                  <a:moveTo>
                    <a:pt x="64" y="78"/>
                  </a:moveTo>
                  <a:cubicBezTo>
                    <a:pt x="64" y="78"/>
                    <a:pt x="64" y="77"/>
                    <a:pt x="64" y="77"/>
                  </a:cubicBezTo>
                  <a:cubicBezTo>
                    <a:pt x="64" y="77"/>
                    <a:pt x="63" y="78"/>
                    <a:pt x="63" y="78"/>
                  </a:cubicBezTo>
                  <a:cubicBezTo>
                    <a:pt x="64" y="78"/>
                    <a:pt x="64" y="78"/>
                    <a:pt x="64" y="78"/>
                  </a:cubicBezTo>
                  <a:close/>
                  <a:moveTo>
                    <a:pt x="60" y="78"/>
                  </a:moveTo>
                  <a:cubicBezTo>
                    <a:pt x="60" y="79"/>
                    <a:pt x="60" y="79"/>
                    <a:pt x="61" y="80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8"/>
                    <a:pt x="60" y="77"/>
                  </a:cubicBezTo>
                  <a:cubicBezTo>
                    <a:pt x="60" y="78"/>
                    <a:pt x="59" y="78"/>
                    <a:pt x="60" y="78"/>
                  </a:cubicBezTo>
                  <a:close/>
                  <a:moveTo>
                    <a:pt x="68" y="78"/>
                  </a:moveTo>
                  <a:cubicBezTo>
                    <a:pt x="68" y="78"/>
                    <a:pt x="68" y="79"/>
                    <a:pt x="68" y="80"/>
                  </a:cubicBezTo>
                  <a:cubicBezTo>
                    <a:pt x="68" y="80"/>
                    <a:pt x="69" y="80"/>
                    <a:pt x="69" y="80"/>
                  </a:cubicBezTo>
                  <a:cubicBezTo>
                    <a:pt x="67" y="81"/>
                    <a:pt x="68" y="85"/>
                    <a:pt x="68" y="87"/>
                  </a:cubicBezTo>
                  <a:cubicBezTo>
                    <a:pt x="68" y="87"/>
                    <a:pt x="68" y="87"/>
                    <a:pt x="67" y="87"/>
                  </a:cubicBezTo>
                  <a:cubicBezTo>
                    <a:pt x="67" y="89"/>
                    <a:pt x="67" y="91"/>
                    <a:pt x="68" y="93"/>
                  </a:cubicBezTo>
                  <a:cubicBezTo>
                    <a:pt x="69" y="88"/>
                    <a:pt x="70" y="83"/>
                    <a:pt x="69" y="79"/>
                  </a:cubicBezTo>
                  <a:cubicBezTo>
                    <a:pt x="69" y="79"/>
                    <a:pt x="69" y="78"/>
                    <a:pt x="68" y="78"/>
                  </a:cubicBezTo>
                  <a:close/>
                  <a:moveTo>
                    <a:pt x="34" y="80"/>
                  </a:moveTo>
                  <a:cubicBezTo>
                    <a:pt x="34" y="79"/>
                    <a:pt x="35" y="79"/>
                    <a:pt x="35" y="78"/>
                  </a:cubicBezTo>
                  <a:cubicBezTo>
                    <a:pt x="34" y="78"/>
                    <a:pt x="33" y="79"/>
                    <a:pt x="34" y="80"/>
                  </a:cubicBezTo>
                  <a:close/>
                  <a:moveTo>
                    <a:pt x="37" y="80"/>
                  </a:moveTo>
                  <a:cubicBezTo>
                    <a:pt x="38" y="80"/>
                    <a:pt x="38" y="81"/>
                    <a:pt x="38" y="81"/>
                  </a:cubicBezTo>
                  <a:cubicBezTo>
                    <a:pt x="39" y="81"/>
                    <a:pt x="41" y="79"/>
                    <a:pt x="39" y="78"/>
                  </a:cubicBezTo>
                  <a:cubicBezTo>
                    <a:pt x="38" y="79"/>
                    <a:pt x="38" y="79"/>
                    <a:pt x="37" y="80"/>
                  </a:cubicBezTo>
                  <a:close/>
                  <a:moveTo>
                    <a:pt x="46" y="79"/>
                  </a:moveTo>
                  <a:cubicBezTo>
                    <a:pt x="46" y="79"/>
                    <a:pt x="46" y="79"/>
                    <a:pt x="46" y="78"/>
                  </a:cubicBezTo>
                  <a:cubicBezTo>
                    <a:pt x="46" y="78"/>
                    <a:pt x="46" y="78"/>
                    <a:pt x="45" y="78"/>
                  </a:cubicBezTo>
                  <a:cubicBezTo>
                    <a:pt x="45" y="79"/>
                    <a:pt x="44" y="79"/>
                    <a:pt x="44" y="80"/>
                  </a:cubicBezTo>
                  <a:cubicBezTo>
                    <a:pt x="45" y="80"/>
                    <a:pt x="45" y="79"/>
                    <a:pt x="46" y="79"/>
                  </a:cubicBezTo>
                  <a:close/>
                  <a:moveTo>
                    <a:pt x="51" y="79"/>
                  </a:moveTo>
                  <a:cubicBezTo>
                    <a:pt x="51" y="79"/>
                    <a:pt x="51" y="80"/>
                    <a:pt x="52" y="80"/>
                  </a:cubicBezTo>
                  <a:cubicBezTo>
                    <a:pt x="52" y="79"/>
                    <a:pt x="52" y="79"/>
                    <a:pt x="52" y="78"/>
                  </a:cubicBezTo>
                  <a:cubicBezTo>
                    <a:pt x="51" y="78"/>
                    <a:pt x="51" y="79"/>
                    <a:pt x="51" y="79"/>
                  </a:cubicBezTo>
                  <a:close/>
                  <a:moveTo>
                    <a:pt x="41" y="80"/>
                  </a:moveTo>
                  <a:cubicBezTo>
                    <a:pt x="41" y="80"/>
                    <a:pt x="42" y="81"/>
                    <a:pt x="42" y="81"/>
                  </a:cubicBezTo>
                  <a:cubicBezTo>
                    <a:pt x="42" y="80"/>
                    <a:pt x="43" y="80"/>
                    <a:pt x="43" y="80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2" y="79"/>
                    <a:pt x="41" y="79"/>
                    <a:pt x="41" y="80"/>
                  </a:cubicBezTo>
                  <a:close/>
                  <a:moveTo>
                    <a:pt x="59" y="79"/>
                  </a:moveTo>
                  <a:cubicBezTo>
                    <a:pt x="59" y="79"/>
                    <a:pt x="60" y="80"/>
                    <a:pt x="60" y="80"/>
                  </a:cubicBezTo>
                  <a:cubicBezTo>
                    <a:pt x="60" y="80"/>
                    <a:pt x="60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lose/>
                  <a:moveTo>
                    <a:pt x="34" y="80"/>
                  </a:moveTo>
                  <a:cubicBezTo>
                    <a:pt x="34" y="81"/>
                    <a:pt x="35" y="81"/>
                    <a:pt x="35" y="82"/>
                  </a:cubicBezTo>
                  <a:cubicBezTo>
                    <a:pt x="35" y="81"/>
                    <a:pt x="36" y="81"/>
                    <a:pt x="36" y="80"/>
                  </a:cubicBezTo>
                  <a:cubicBezTo>
                    <a:pt x="36" y="79"/>
                    <a:pt x="36" y="79"/>
                    <a:pt x="35" y="79"/>
                  </a:cubicBezTo>
                  <a:cubicBezTo>
                    <a:pt x="35" y="79"/>
                    <a:pt x="34" y="80"/>
                    <a:pt x="34" y="80"/>
                  </a:cubicBezTo>
                  <a:close/>
                  <a:moveTo>
                    <a:pt x="32" y="80"/>
                  </a:moveTo>
                  <a:cubicBezTo>
                    <a:pt x="32" y="80"/>
                    <a:pt x="33" y="79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lose/>
                  <a:moveTo>
                    <a:pt x="47" y="83"/>
                  </a:moveTo>
                  <a:cubicBezTo>
                    <a:pt x="47" y="83"/>
                    <a:pt x="47" y="82"/>
                    <a:pt x="48" y="81"/>
                  </a:cubicBezTo>
                  <a:cubicBezTo>
                    <a:pt x="48" y="81"/>
                    <a:pt x="47" y="80"/>
                    <a:pt x="47" y="79"/>
                  </a:cubicBezTo>
                  <a:cubicBezTo>
                    <a:pt x="45" y="80"/>
                    <a:pt x="45" y="82"/>
                    <a:pt x="47" y="83"/>
                  </a:cubicBezTo>
                  <a:close/>
                  <a:moveTo>
                    <a:pt x="54" y="80"/>
                  </a:moveTo>
                  <a:cubicBezTo>
                    <a:pt x="53" y="81"/>
                    <a:pt x="54" y="81"/>
                    <a:pt x="54" y="81"/>
                  </a:cubicBezTo>
                  <a:cubicBezTo>
                    <a:pt x="54" y="82"/>
                    <a:pt x="54" y="81"/>
                    <a:pt x="54" y="82"/>
                  </a:cubicBezTo>
                  <a:cubicBezTo>
                    <a:pt x="55" y="82"/>
                    <a:pt x="54" y="82"/>
                    <a:pt x="54" y="82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5" y="80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lose/>
                  <a:moveTo>
                    <a:pt x="57" y="80"/>
                  </a:moveTo>
                  <a:cubicBezTo>
                    <a:pt x="56" y="80"/>
                    <a:pt x="56" y="79"/>
                    <a:pt x="56" y="79"/>
                  </a:cubicBezTo>
                  <a:cubicBezTo>
                    <a:pt x="56" y="80"/>
                    <a:pt x="56" y="80"/>
                    <a:pt x="57" y="80"/>
                  </a:cubicBezTo>
                  <a:close/>
                  <a:moveTo>
                    <a:pt x="27" y="81"/>
                  </a:moveTo>
                  <a:cubicBezTo>
                    <a:pt x="28" y="81"/>
                    <a:pt x="28" y="80"/>
                    <a:pt x="28" y="80"/>
                  </a:cubicBezTo>
                  <a:cubicBezTo>
                    <a:pt x="28" y="80"/>
                    <a:pt x="28" y="79"/>
                    <a:pt x="27" y="80"/>
                  </a:cubicBezTo>
                  <a:cubicBezTo>
                    <a:pt x="28" y="80"/>
                    <a:pt x="28" y="80"/>
                    <a:pt x="27" y="81"/>
                  </a:cubicBezTo>
                  <a:close/>
                  <a:moveTo>
                    <a:pt x="49" y="81"/>
                  </a:moveTo>
                  <a:cubicBezTo>
                    <a:pt x="50" y="82"/>
                    <a:pt x="50" y="81"/>
                    <a:pt x="50" y="81"/>
                  </a:cubicBezTo>
                  <a:cubicBezTo>
                    <a:pt x="50" y="82"/>
                    <a:pt x="51" y="82"/>
                    <a:pt x="50" y="82"/>
                  </a:cubicBezTo>
                  <a:cubicBezTo>
                    <a:pt x="51" y="82"/>
                    <a:pt x="51" y="82"/>
                    <a:pt x="51" y="81"/>
                  </a:cubicBezTo>
                  <a:cubicBezTo>
                    <a:pt x="51" y="81"/>
                    <a:pt x="51" y="80"/>
                    <a:pt x="50" y="80"/>
                  </a:cubicBezTo>
                  <a:cubicBezTo>
                    <a:pt x="50" y="81"/>
                    <a:pt x="49" y="81"/>
                    <a:pt x="49" y="81"/>
                  </a:cubicBezTo>
                  <a:close/>
                  <a:moveTo>
                    <a:pt x="32" y="81"/>
                  </a:moveTo>
                  <a:cubicBezTo>
                    <a:pt x="33" y="81"/>
                    <a:pt x="33" y="80"/>
                    <a:pt x="33" y="80"/>
                  </a:cubicBezTo>
                  <a:cubicBezTo>
                    <a:pt x="33" y="81"/>
                    <a:pt x="32" y="81"/>
                    <a:pt x="32" y="81"/>
                  </a:cubicBezTo>
                  <a:close/>
                  <a:moveTo>
                    <a:pt x="65" y="81"/>
                  </a:moveTo>
                  <a:cubicBezTo>
                    <a:pt x="65" y="81"/>
                    <a:pt x="66" y="81"/>
                    <a:pt x="65" y="80"/>
                  </a:cubicBezTo>
                  <a:cubicBezTo>
                    <a:pt x="65" y="81"/>
                    <a:pt x="65" y="81"/>
                    <a:pt x="65" y="81"/>
                  </a:cubicBezTo>
                  <a:close/>
                  <a:moveTo>
                    <a:pt x="43" y="82"/>
                  </a:moveTo>
                  <a:cubicBezTo>
                    <a:pt x="43" y="82"/>
                    <a:pt x="44" y="81"/>
                    <a:pt x="43" y="80"/>
                  </a:cubicBezTo>
                  <a:cubicBezTo>
                    <a:pt x="43" y="81"/>
                    <a:pt x="42" y="81"/>
                    <a:pt x="43" y="82"/>
                  </a:cubicBezTo>
                  <a:close/>
                  <a:moveTo>
                    <a:pt x="59" y="82"/>
                  </a:moveTo>
                  <a:cubicBezTo>
                    <a:pt x="60" y="82"/>
                    <a:pt x="60" y="81"/>
                    <a:pt x="59" y="81"/>
                  </a:cubicBezTo>
                  <a:cubicBezTo>
                    <a:pt x="59" y="81"/>
                    <a:pt x="58" y="82"/>
                    <a:pt x="59" y="82"/>
                  </a:cubicBezTo>
                  <a:close/>
                  <a:moveTo>
                    <a:pt x="66" y="81"/>
                  </a:moveTo>
                  <a:cubicBezTo>
                    <a:pt x="66" y="81"/>
                    <a:pt x="66" y="81"/>
                    <a:pt x="66" y="81"/>
                  </a:cubicBezTo>
                  <a:cubicBezTo>
                    <a:pt x="66" y="81"/>
                    <a:pt x="67" y="81"/>
                    <a:pt x="66" y="81"/>
                  </a:cubicBezTo>
                  <a:cubicBezTo>
                    <a:pt x="66" y="81"/>
                    <a:pt x="66" y="81"/>
                    <a:pt x="66" y="81"/>
                  </a:cubicBezTo>
                  <a:close/>
                  <a:moveTo>
                    <a:pt x="36" y="84"/>
                  </a:moveTo>
                  <a:cubicBezTo>
                    <a:pt x="37" y="83"/>
                    <a:pt x="37" y="83"/>
                    <a:pt x="37" y="82"/>
                  </a:cubicBezTo>
                  <a:cubicBezTo>
                    <a:pt x="37" y="82"/>
                    <a:pt x="37" y="81"/>
                    <a:pt x="36" y="81"/>
                  </a:cubicBezTo>
                  <a:cubicBezTo>
                    <a:pt x="36" y="82"/>
                    <a:pt x="35" y="83"/>
                    <a:pt x="36" y="84"/>
                  </a:cubicBezTo>
                  <a:close/>
                  <a:moveTo>
                    <a:pt x="39" y="83"/>
                  </a:moveTo>
                  <a:cubicBezTo>
                    <a:pt x="39" y="83"/>
                    <a:pt x="39" y="84"/>
                    <a:pt x="40" y="84"/>
                  </a:cubicBezTo>
                  <a:cubicBezTo>
                    <a:pt x="40" y="83"/>
                    <a:pt x="41" y="83"/>
                    <a:pt x="41" y="82"/>
                  </a:cubicBezTo>
                  <a:cubicBezTo>
                    <a:pt x="41" y="80"/>
                    <a:pt x="39" y="82"/>
                    <a:pt x="39" y="83"/>
                  </a:cubicBezTo>
                  <a:close/>
                  <a:moveTo>
                    <a:pt x="62" y="82"/>
                  </a:moveTo>
                  <a:cubicBezTo>
                    <a:pt x="63" y="82"/>
                    <a:pt x="63" y="82"/>
                    <a:pt x="63" y="82"/>
                  </a:cubicBezTo>
                  <a:cubicBezTo>
                    <a:pt x="63" y="81"/>
                    <a:pt x="63" y="81"/>
                    <a:pt x="62" y="81"/>
                  </a:cubicBezTo>
                  <a:cubicBezTo>
                    <a:pt x="62" y="81"/>
                    <a:pt x="62" y="82"/>
                    <a:pt x="62" y="82"/>
                  </a:cubicBezTo>
                  <a:close/>
                  <a:moveTo>
                    <a:pt x="30" y="81"/>
                  </a:moveTo>
                  <a:cubicBezTo>
                    <a:pt x="31" y="81"/>
                    <a:pt x="30" y="82"/>
                    <a:pt x="30" y="82"/>
                  </a:cubicBezTo>
                  <a:cubicBezTo>
                    <a:pt x="30" y="82"/>
                    <a:pt x="30" y="83"/>
                    <a:pt x="30" y="83"/>
                  </a:cubicBezTo>
                  <a:cubicBezTo>
                    <a:pt x="31" y="82"/>
                    <a:pt x="31" y="82"/>
                    <a:pt x="31" y="81"/>
                  </a:cubicBezTo>
                  <a:cubicBezTo>
                    <a:pt x="31" y="81"/>
                    <a:pt x="31" y="81"/>
                    <a:pt x="30" y="81"/>
                  </a:cubicBezTo>
                  <a:close/>
                  <a:moveTo>
                    <a:pt x="39" y="82"/>
                  </a:moveTo>
                  <a:cubicBezTo>
                    <a:pt x="39" y="82"/>
                    <a:pt x="39" y="82"/>
                    <a:pt x="40" y="81"/>
                  </a:cubicBezTo>
                  <a:cubicBezTo>
                    <a:pt x="39" y="81"/>
                    <a:pt x="39" y="82"/>
                    <a:pt x="39" y="82"/>
                  </a:cubicBezTo>
                  <a:close/>
                  <a:moveTo>
                    <a:pt x="43" y="83"/>
                  </a:moveTo>
                  <a:cubicBezTo>
                    <a:pt x="44" y="84"/>
                    <a:pt x="45" y="84"/>
                    <a:pt x="45" y="85"/>
                  </a:cubicBezTo>
                  <a:cubicBezTo>
                    <a:pt x="45" y="84"/>
                    <a:pt x="46" y="84"/>
                    <a:pt x="46" y="84"/>
                  </a:cubicBezTo>
                  <a:cubicBezTo>
                    <a:pt x="45" y="83"/>
                    <a:pt x="45" y="82"/>
                    <a:pt x="44" y="82"/>
                  </a:cubicBezTo>
                  <a:cubicBezTo>
                    <a:pt x="44" y="82"/>
                    <a:pt x="44" y="82"/>
                    <a:pt x="43" y="83"/>
                  </a:cubicBezTo>
                  <a:close/>
                  <a:moveTo>
                    <a:pt x="34" y="83"/>
                  </a:moveTo>
                  <a:cubicBezTo>
                    <a:pt x="34" y="83"/>
                    <a:pt x="34" y="82"/>
                    <a:pt x="34" y="82"/>
                  </a:cubicBezTo>
                  <a:cubicBezTo>
                    <a:pt x="34" y="82"/>
                    <a:pt x="34" y="82"/>
                    <a:pt x="34" y="83"/>
                  </a:cubicBezTo>
                  <a:close/>
                  <a:moveTo>
                    <a:pt x="47" y="84"/>
                  </a:moveTo>
                  <a:cubicBezTo>
                    <a:pt x="48" y="84"/>
                    <a:pt x="48" y="85"/>
                    <a:pt x="48" y="85"/>
                  </a:cubicBezTo>
                  <a:cubicBezTo>
                    <a:pt x="49" y="85"/>
                    <a:pt x="49" y="84"/>
                    <a:pt x="50" y="83"/>
                  </a:cubicBezTo>
                  <a:cubicBezTo>
                    <a:pt x="49" y="81"/>
                    <a:pt x="48" y="82"/>
                    <a:pt x="47" y="84"/>
                  </a:cubicBezTo>
                  <a:close/>
                  <a:moveTo>
                    <a:pt x="56" y="86"/>
                  </a:moveTo>
                  <a:cubicBezTo>
                    <a:pt x="57" y="85"/>
                    <a:pt x="57" y="85"/>
                    <a:pt x="57" y="84"/>
                  </a:cubicBezTo>
                  <a:cubicBezTo>
                    <a:pt x="57" y="83"/>
                    <a:pt x="57" y="82"/>
                    <a:pt x="56" y="82"/>
                  </a:cubicBezTo>
                  <a:cubicBezTo>
                    <a:pt x="56" y="83"/>
                    <a:pt x="56" y="84"/>
                    <a:pt x="56" y="86"/>
                  </a:cubicBezTo>
                  <a:close/>
                  <a:moveTo>
                    <a:pt x="60" y="82"/>
                  </a:moveTo>
                  <a:cubicBezTo>
                    <a:pt x="60" y="83"/>
                    <a:pt x="60" y="84"/>
                    <a:pt x="60" y="84"/>
                  </a:cubicBezTo>
                  <a:cubicBezTo>
                    <a:pt x="60" y="84"/>
                    <a:pt x="60" y="84"/>
                    <a:pt x="61" y="83"/>
                  </a:cubicBezTo>
                  <a:cubicBezTo>
                    <a:pt x="61" y="83"/>
                    <a:pt x="60" y="83"/>
                    <a:pt x="60" y="82"/>
                  </a:cubicBezTo>
                  <a:close/>
                  <a:moveTo>
                    <a:pt x="29" y="86"/>
                  </a:moveTo>
                  <a:cubicBezTo>
                    <a:pt x="28" y="88"/>
                    <a:pt x="29" y="91"/>
                    <a:pt x="29" y="93"/>
                  </a:cubicBezTo>
                  <a:cubicBezTo>
                    <a:pt x="29" y="94"/>
                    <a:pt x="29" y="94"/>
                    <a:pt x="29" y="95"/>
                  </a:cubicBezTo>
                  <a:cubicBezTo>
                    <a:pt x="30" y="95"/>
                    <a:pt x="29" y="95"/>
                    <a:pt x="29" y="96"/>
                  </a:cubicBezTo>
                  <a:cubicBezTo>
                    <a:pt x="29" y="96"/>
                    <a:pt x="30" y="96"/>
                    <a:pt x="30" y="96"/>
                  </a:cubicBezTo>
                  <a:cubicBezTo>
                    <a:pt x="30" y="96"/>
                    <a:pt x="29" y="97"/>
                    <a:pt x="29" y="97"/>
                  </a:cubicBezTo>
                  <a:cubicBezTo>
                    <a:pt x="29" y="98"/>
                    <a:pt x="30" y="100"/>
                    <a:pt x="31" y="102"/>
                  </a:cubicBezTo>
                  <a:cubicBezTo>
                    <a:pt x="31" y="98"/>
                    <a:pt x="30" y="94"/>
                    <a:pt x="30" y="90"/>
                  </a:cubicBezTo>
                  <a:cubicBezTo>
                    <a:pt x="30" y="89"/>
                    <a:pt x="29" y="89"/>
                    <a:pt x="29" y="88"/>
                  </a:cubicBezTo>
                  <a:cubicBezTo>
                    <a:pt x="29" y="88"/>
                    <a:pt x="30" y="88"/>
                    <a:pt x="30" y="87"/>
                  </a:cubicBezTo>
                  <a:cubicBezTo>
                    <a:pt x="30" y="86"/>
                    <a:pt x="29" y="86"/>
                    <a:pt x="29" y="86"/>
                  </a:cubicBezTo>
                  <a:cubicBezTo>
                    <a:pt x="29" y="85"/>
                    <a:pt x="30" y="84"/>
                    <a:pt x="29" y="82"/>
                  </a:cubicBezTo>
                  <a:cubicBezTo>
                    <a:pt x="29" y="83"/>
                    <a:pt x="29" y="82"/>
                    <a:pt x="28" y="82"/>
                  </a:cubicBezTo>
                  <a:cubicBezTo>
                    <a:pt x="28" y="84"/>
                    <a:pt x="28" y="85"/>
                    <a:pt x="29" y="86"/>
                  </a:cubicBezTo>
                  <a:close/>
                  <a:moveTo>
                    <a:pt x="66" y="83"/>
                  </a:moveTo>
                  <a:cubicBezTo>
                    <a:pt x="66" y="83"/>
                    <a:pt x="66" y="84"/>
                    <a:pt x="67" y="84"/>
                  </a:cubicBezTo>
                  <a:cubicBezTo>
                    <a:pt x="67" y="83"/>
                    <a:pt x="67" y="82"/>
                    <a:pt x="66" y="82"/>
                  </a:cubicBezTo>
                  <a:cubicBezTo>
                    <a:pt x="66" y="83"/>
                    <a:pt x="66" y="83"/>
                    <a:pt x="66" y="83"/>
                  </a:cubicBezTo>
                  <a:close/>
                  <a:moveTo>
                    <a:pt x="40" y="85"/>
                  </a:moveTo>
                  <a:cubicBezTo>
                    <a:pt x="41" y="85"/>
                    <a:pt x="42" y="83"/>
                    <a:pt x="42" y="82"/>
                  </a:cubicBezTo>
                  <a:cubicBezTo>
                    <a:pt x="41" y="83"/>
                    <a:pt x="40" y="84"/>
                    <a:pt x="40" y="85"/>
                  </a:cubicBezTo>
                  <a:close/>
                  <a:moveTo>
                    <a:pt x="63" y="84"/>
                  </a:moveTo>
                  <a:cubicBezTo>
                    <a:pt x="63" y="84"/>
                    <a:pt x="64" y="83"/>
                    <a:pt x="64" y="82"/>
                  </a:cubicBezTo>
                  <a:cubicBezTo>
                    <a:pt x="63" y="83"/>
                    <a:pt x="63" y="83"/>
                    <a:pt x="63" y="84"/>
                  </a:cubicBezTo>
                  <a:close/>
                  <a:moveTo>
                    <a:pt x="52" y="85"/>
                  </a:moveTo>
                  <a:cubicBezTo>
                    <a:pt x="51" y="84"/>
                    <a:pt x="52" y="83"/>
                    <a:pt x="51" y="83"/>
                  </a:cubicBezTo>
                  <a:cubicBezTo>
                    <a:pt x="51" y="83"/>
                    <a:pt x="51" y="85"/>
                    <a:pt x="52" y="85"/>
                  </a:cubicBezTo>
                  <a:close/>
                  <a:moveTo>
                    <a:pt x="21" y="84"/>
                  </a:moveTo>
                  <a:cubicBezTo>
                    <a:pt x="21" y="84"/>
                    <a:pt x="22" y="83"/>
                    <a:pt x="21" y="83"/>
                  </a:cubicBezTo>
                  <a:cubicBezTo>
                    <a:pt x="21" y="83"/>
                    <a:pt x="21" y="84"/>
                    <a:pt x="21" y="84"/>
                  </a:cubicBezTo>
                  <a:close/>
                  <a:moveTo>
                    <a:pt x="35" y="86"/>
                  </a:moveTo>
                  <a:cubicBezTo>
                    <a:pt x="35" y="85"/>
                    <a:pt x="35" y="84"/>
                    <a:pt x="34" y="83"/>
                  </a:cubicBezTo>
                  <a:cubicBezTo>
                    <a:pt x="34" y="84"/>
                    <a:pt x="34" y="85"/>
                    <a:pt x="35" y="86"/>
                  </a:cubicBezTo>
                  <a:close/>
                  <a:moveTo>
                    <a:pt x="38" y="86"/>
                  </a:moveTo>
                  <a:cubicBezTo>
                    <a:pt x="38" y="86"/>
                    <a:pt x="38" y="86"/>
                    <a:pt x="38" y="86"/>
                  </a:cubicBezTo>
                  <a:cubicBezTo>
                    <a:pt x="38" y="86"/>
                    <a:pt x="39" y="85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8" y="84"/>
                    <a:pt x="36" y="85"/>
                    <a:pt x="38" y="86"/>
                  </a:cubicBezTo>
                  <a:close/>
                  <a:moveTo>
                    <a:pt x="41" y="86"/>
                  </a:moveTo>
                  <a:cubicBezTo>
                    <a:pt x="41" y="86"/>
                    <a:pt x="42" y="87"/>
                    <a:pt x="42" y="88"/>
                  </a:cubicBezTo>
                  <a:cubicBezTo>
                    <a:pt x="43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2" y="84"/>
                    <a:pt x="41" y="85"/>
                    <a:pt x="41" y="86"/>
                  </a:cubicBezTo>
                  <a:close/>
                  <a:moveTo>
                    <a:pt x="35" y="85"/>
                  </a:moveTo>
                  <a:cubicBezTo>
                    <a:pt x="35" y="85"/>
                    <a:pt x="35" y="85"/>
                    <a:pt x="36" y="85"/>
                  </a:cubicBezTo>
                  <a:cubicBezTo>
                    <a:pt x="36" y="84"/>
                    <a:pt x="35" y="84"/>
                    <a:pt x="35" y="84"/>
                  </a:cubicBezTo>
                  <a:cubicBezTo>
                    <a:pt x="35" y="84"/>
                    <a:pt x="35" y="84"/>
                    <a:pt x="35" y="85"/>
                  </a:cubicBezTo>
                  <a:close/>
                  <a:moveTo>
                    <a:pt x="53" y="85"/>
                  </a:moveTo>
                  <a:cubicBezTo>
                    <a:pt x="53" y="85"/>
                    <a:pt x="53" y="84"/>
                    <a:pt x="53" y="84"/>
                  </a:cubicBezTo>
                  <a:cubicBezTo>
                    <a:pt x="53" y="84"/>
                    <a:pt x="53" y="84"/>
                    <a:pt x="53" y="85"/>
                  </a:cubicBezTo>
                  <a:close/>
                  <a:moveTo>
                    <a:pt x="30" y="87"/>
                  </a:moveTo>
                  <a:cubicBezTo>
                    <a:pt x="31" y="86"/>
                    <a:pt x="32" y="85"/>
                    <a:pt x="31" y="84"/>
                  </a:cubicBezTo>
                  <a:cubicBezTo>
                    <a:pt x="31" y="85"/>
                    <a:pt x="30" y="86"/>
                    <a:pt x="30" y="87"/>
                  </a:cubicBezTo>
                  <a:close/>
                  <a:moveTo>
                    <a:pt x="65" y="86"/>
                  </a:moveTo>
                  <a:cubicBezTo>
                    <a:pt x="65" y="85"/>
                    <a:pt x="65" y="84"/>
                    <a:pt x="65" y="84"/>
                  </a:cubicBezTo>
                  <a:cubicBezTo>
                    <a:pt x="65" y="85"/>
                    <a:pt x="64" y="86"/>
                    <a:pt x="65" y="86"/>
                  </a:cubicBezTo>
                  <a:close/>
                  <a:moveTo>
                    <a:pt x="66" y="85"/>
                  </a:moveTo>
                  <a:cubicBezTo>
                    <a:pt x="66" y="85"/>
                    <a:pt x="67" y="84"/>
                    <a:pt x="66" y="84"/>
                  </a:cubicBezTo>
                  <a:cubicBezTo>
                    <a:pt x="66" y="85"/>
                    <a:pt x="66" y="84"/>
                    <a:pt x="66" y="84"/>
                  </a:cubicBezTo>
                  <a:cubicBezTo>
                    <a:pt x="66" y="84"/>
                    <a:pt x="66" y="85"/>
                    <a:pt x="66" y="85"/>
                  </a:cubicBezTo>
                  <a:close/>
                  <a:moveTo>
                    <a:pt x="45" y="86"/>
                  </a:moveTo>
                  <a:cubicBezTo>
                    <a:pt x="46" y="86"/>
                    <a:pt x="46" y="87"/>
                    <a:pt x="47" y="87"/>
                  </a:cubicBezTo>
                  <a:cubicBezTo>
                    <a:pt x="47" y="87"/>
                    <a:pt x="47" y="87"/>
                    <a:pt x="48" y="86"/>
                  </a:cubicBezTo>
                  <a:cubicBezTo>
                    <a:pt x="47" y="86"/>
                    <a:pt x="47" y="85"/>
                    <a:pt x="46" y="84"/>
                  </a:cubicBezTo>
                  <a:cubicBezTo>
                    <a:pt x="46" y="85"/>
                    <a:pt x="46" y="85"/>
                    <a:pt x="45" y="86"/>
                  </a:cubicBezTo>
                  <a:close/>
                  <a:moveTo>
                    <a:pt x="49" y="86"/>
                  </a:moveTo>
                  <a:cubicBezTo>
                    <a:pt x="49" y="87"/>
                    <a:pt x="50" y="87"/>
                    <a:pt x="50" y="88"/>
                  </a:cubicBezTo>
                  <a:cubicBezTo>
                    <a:pt x="50" y="87"/>
                    <a:pt x="50" y="85"/>
                    <a:pt x="50" y="85"/>
                  </a:cubicBezTo>
                  <a:cubicBezTo>
                    <a:pt x="49" y="85"/>
                    <a:pt x="49" y="85"/>
                    <a:pt x="49" y="86"/>
                  </a:cubicBezTo>
                  <a:close/>
                  <a:moveTo>
                    <a:pt x="60" y="86"/>
                  </a:moveTo>
                  <a:cubicBezTo>
                    <a:pt x="61" y="86"/>
                    <a:pt x="61" y="87"/>
                    <a:pt x="61" y="87"/>
                  </a:cubicBezTo>
                  <a:cubicBezTo>
                    <a:pt x="61" y="86"/>
                    <a:pt x="61" y="86"/>
                    <a:pt x="61" y="85"/>
                  </a:cubicBezTo>
                  <a:cubicBezTo>
                    <a:pt x="60" y="86"/>
                    <a:pt x="61" y="86"/>
                    <a:pt x="60" y="86"/>
                  </a:cubicBezTo>
                  <a:close/>
                  <a:moveTo>
                    <a:pt x="36" y="87"/>
                  </a:moveTo>
                  <a:cubicBezTo>
                    <a:pt x="37" y="87"/>
                    <a:pt x="37" y="87"/>
                    <a:pt x="37" y="87"/>
                  </a:cubicBezTo>
                  <a:cubicBezTo>
                    <a:pt x="37" y="87"/>
                    <a:pt x="37" y="86"/>
                    <a:pt x="36" y="86"/>
                  </a:cubicBezTo>
                  <a:cubicBezTo>
                    <a:pt x="36" y="86"/>
                    <a:pt x="36" y="87"/>
                    <a:pt x="36" y="87"/>
                  </a:cubicBezTo>
                  <a:close/>
                  <a:moveTo>
                    <a:pt x="36" y="86"/>
                  </a:moveTo>
                  <a:cubicBezTo>
                    <a:pt x="36" y="85"/>
                    <a:pt x="36" y="85"/>
                    <a:pt x="36" y="85"/>
                  </a:cubicBezTo>
                  <a:cubicBezTo>
                    <a:pt x="36" y="86"/>
                    <a:pt x="36" y="86"/>
                    <a:pt x="36" y="86"/>
                  </a:cubicBezTo>
                  <a:close/>
                  <a:moveTo>
                    <a:pt x="38" y="86"/>
                  </a:move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6"/>
                    <a:pt x="40" y="86"/>
                  </a:cubicBezTo>
                  <a:cubicBezTo>
                    <a:pt x="40" y="85"/>
                    <a:pt x="40" y="85"/>
                    <a:pt x="39" y="85"/>
                  </a:cubicBezTo>
                  <a:cubicBezTo>
                    <a:pt x="39" y="86"/>
                    <a:pt x="39" y="86"/>
                    <a:pt x="38" y="86"/>
                  </a:cubicBezTo>
                  <a:close/>
                  <a:moveTo>
                    <a:pt x="57" y="87"/>
                  </a:moveTo>
                  <a:cubicBezTo>
                    <a:pt x="57" y="88"/>
                    <a:pt x="57" y="88"/>
                    <a:pt x="57" y="88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7" y="87"/>
                    <a:pt x="57" y="87"/>
                    <a:pt x="57" y="87"/>
                  </a:cubicBezTo>
                  <a:close/>
                  <a:moveTo>
                    <a:pt x="58" y="87"/>
                  </a:moveTo>
                  <a:cubicBezTo>
                    <a:pt x="58" y="86"/>
                    <a:pt x="58" y="86"/>
                    <a:pt x="58" y="85"/>
                  </a:cubicBezTo>
                  <a:cubicBezTo>
                    <a:pt x="57" y="86"/>
                    <a:pt x="56" y="86"/>
                    <a:pt x="57" y="87"/>
                  </a:cubicBezTo>
                  <a:cubicBezTo>
                    <a:pt x="57" y="87"/>
                    <a:pt x="57" y="87"/>
                    <a:pt x="58" y="87"/>
                  </a:cubicBezTo>
                  <a:close/>
                  <a:moveTo>
                    <a:pt x="51" y="87"/>
                  </a:moveTo>
                  <a:cubicBezTo>
                    <a:pt x="51" y="87"/>
                    <a:pt x="52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lose/>
                  <a:moveTo>
                    <a:pt x="35" y="87"/>
                  </a:moveTo>
                  <a:cubicBezTo>
                    <a:pt x="36" y="87"/>
                    <a:pt x="36" y="88"/>
                    <a:pt x="36" y="88"/>
                  </a:cubicBezTo>
                  <a:cubicBezTo>
                    <a:pt x="36" y="87"/>
                    <a:pt x="36" y="86"/>
                    <a:pt x="35" y="86"/>
                  </a:cubicBezTo>
                  <a:cubicBezTo>
                    <a:pt x="35" y="86"/>
                    <a:pt x="35" y="86"/>
                    <a:pt x="35" y="87"/>
                  </a:cubicBezTo>
                  <a:close/>
                  <a:moveTo>
                    <a:pt x="55" y="87"/>
                  </a:move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6"/>
                    <a:pt x="55" y="86"/>
                  </a:cubicBezTo>
                  <a:cubicBezTo>
                    <a:pt x="54" y="87"/>
                    <a:pt x="54" y="87"/>
                    <a:pt x="55" y="87"/>
                  </a:cubicBezTo>
                  <a:close/>
                  <a:moveTo>
                    <a:pt x="39" y="88"/>
                  </a:moveTo>
                  <a:cubicBezTo>
                    <a:pt x="40" y="89"/>
                    <a:pt x="40" y="89"/>
                    <a:pt x="40" y="90"/>
                  </a:cubicBezTo>
                  <a:cubicBezTo>
                    <a:pt x="41" y="89"/>
                    <a:pt x="41" y="89"/>
                    <a:pt x="42" y="88"/>
                  </a:cubicBezTo>
                  <a:cubicBezTo>
                    <a:pt x="41" y="88"/>
                    <a:pt x="41" y="87"/>
                    <a:pt x="40" y="86"/>
                  </a:cubicBezTo>
                  <a:cubicBezTo>
                    <a:pt x="40" y="87"/>
                    <a:pt x="39" y="88"/>
                    <a:pt x="39" y="88"/>
                  </a:cubicBezTo>
                  <a:close/>
                  <a:moveTo>
                    <a:pt x="43" y="89"/>
                  </a:moveTo>
                  <a:cubicBezTo>
                    <a:pt x="43" y="89"/>
                    <a:pt x="44" y="90"/>
                    <a:pt x="44" y="90"/>
                  </a:cubicBezTo>
                  <a:cubicBezTo>
                    <a:pt x="45" y="89"/>
                    <a:pt x="45" y="89"/>
                    <a:pt x="46" y="88"/>
                  </a:cubicBezTo>
                  <a:cubicBezTo>
                    <a:pt x="46" y="87"/>
                    <a:pt x="45" y="87"/>
                    <a:pt x="45" y="86"/>
                  </a:cubicBezTo>
                  <a:cubicBezTo>
                    <a:pt x="44" y="87"/>
                    <a:pt x="43" y="88"/>
                    <a:pt x="43" y="89"/>
                  </a:cubicBezTo>
                  <a:close/>
                  <a:moveTo>
                    <a:pt x="31" y="88"/>
                  </a:moveTo>
                  <a:cubicBezTo>
                    <a:pt x="31" y="89"/>
                    <a:pt x="31" y="89"/>
                    <a:pt x="32" y="89"/>
                  </a:cubicBezTo>
                  <a:cubicBezTo>
                    <a:pt x="32" y="89"/>
                    <a:pt x="32" y="87"/>
                    <a:pt x="32" y="87"/>
                  </a:cubicBezTo>
                  <a:cubicBezTo>
                    <a:pt x="32" y="87"/>
                    <a:pt x="31" y="88"/>
                    <a:pt x="31" y="88"/>
                  </a:cubicBezTo>
                  <a:close/>
                  <a:moveTo>
                    <a:pt x="47" y="88"/>
                  </a:moveTo>
                  <a:cubicBezTo>
                    <a:pt x="48" y="89"/>
                    <a:pt x="48" y="89"/>
                    <a:pt x="48" y="90"/>
                  </a:cubicBezTo>
                  <a:cubicBezTo>
                    <a:pt x="49" y="90"/>
                    <a:pt x="49" y="89"/>
                    <a:pt x="50" y="89"/>
                  </a:cubicBezTo>
                  <a:cubicBezTo>
                    <a:pt x="49" y="88"/>
                    <a:pt x="49" y="87"/>
                    <a:pt x="48" y="87"/>
                  </a:cubicBezTo>
                  <a:cubicBezTo>
                    <a:pt x="48" y="87"/>
                    <a:pt x="47" y="87"/>
                    <a:pt x="47" y="88"/>
                  </a:cubicBezTo>
                  <a:close/>
                  <a:moveTo>
                    <a:pt x="59" y="90"/>
                  </a:moveTo>
                  <a:cubicBezTo>
                    <a:pt x="59" y="89"/>
                    <a:pt x="60" y="89"/>
                    <a:pt x="60" y="88"/>
                  </a:cubicBezTo>
                  <a:cubicBezTo>
                    <a:pt x="59" y="85"/>
                    <a:pt x="58" y="89"/>
                    <a:pt x="59" y="90"/>
                  </a:cubicBezTo>
                  <a:close/>
                  <a:moveTo>
                    <a:pt x="34" y="88"/>
                  </a:moveTo>
                  <a:cubicBezTo>
                    <a:pt x="35" y="88"/>
                    <a:pt x="35" y="89"/>
                    <a:pt x="35" y="89"/>
                  </a:cubicBezTo>
                  <a:cubicBezTo>
                    <a:pt x="36" y="88"/>
                    <a:pt x="35" y="88"/>
                    <a:pt x="34" y="87"/>
                  </a:cubicBezTo>
                  <a:cubicBezTo>
                    <a:pt x="35" y="88"/>
                    <a:pt x="34" y="88"/>
                    <a:pt x="34" y="88"/>
                  </a:cubicBezTo>
                  <a:close/>
                  <a:moveTo>
                    <a:pt x="64" y="88"/>
                  </a:moveTo>
                  <a:cubicBezTo>
                    <a:pt x="63" y="88"/>
                    <a:pt x="64" y="87"/>
                    <a:pt x="64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3" y="88"/>
                    <a:pt x="64" y="88"/>
                  </a:cubicBezTo>
                  <a:cubicBezTo>
                    <a:pt x="64" y="88"/>
                    <a:pt x="64" y="88"/>
                    <a:pt x="64" y="88"/>
                  </a:cubicBezTo>
                  <a:close/>
                  <a:moveTo>
                    <a:pt x="37" y="89"/>
                  </a:moveTo>
                  <a:cubicBezTo>
                    <a:pt x="37" y="88"/>
                    <a:pt x="38" y="88"/>
                    <a:pt x="38" y="88"/>
                  </a:cubicBezTo>
                  <a:cubicBezTo>
                    <a:pt x="38" y="88"/>
                    <a:pt x="38" y="87"/>
                    <a:pt x="37" y="87"/>
                  </a:cubicBezTo>
                  <a:cubicBezTo>
                    <a:pt x="37" y="88"/>
                    <a:pt x="37" y="88"/>
                    <a:pt x="37" y="89"/>
                  </a:cubicBezTo>
                  <a:close/>
                  <a:moveTo>
                    <a:pt x="66" y="90"/>
                  </a:moveTo>
                  <a:cubicBezTo>
                    <a:pt x="67" y="89"/>
                    <a:pt x="66" y="88"/>
                    <a:pt x="66" y="87"/>
                  </a:cubicBezTo>
                  <a:cubicBezTo>
                    <a:pt x="65" y="88"/>
                    <a:pt x="66" y="89"/>
                    <a:pt x="66" y="90"/>
                  </a:cubicBezTo>
                  <a:close/>
                  <a:moveTo>
                    <a:pt x="53" y="90"/>
                  </a:moveTo>
                  <a:cubicBezTo>
                    <a:pt x="53" y="90"/>
                    <a:pt x="53" y="88"/>
                    <a:pt x="52" y="88"/>
                  </a:cubicBezTo>
                  <a:cubicBezTo>
                    <a:pt x="52" y="89"/>
                    <a:pt x="52" y="89"/>
                    <a:pt x="53" y="90"/>
                  </a:cubicBezTo>
                  <a:close/>
                  <a:moveTo>
                    <a:pt x="55" y="89"/>
                  </a:moveTo>
                  <a:cubicBezTo>
                    <a:pt x="55" y="89"/>
                    <a:pt x="55" y="90"/>
                    <a:pt x="55" y="90"/>
                  </a:cubicBezTo>
                  <a:cubicBezTo>
                    <a:pt x="55" y="89"/>
                    <a:pt x="55" y="89"/>
                    <a:pt x="55" y="88"/>
                  </a:cubicBezTo>
                  <a:cubicBezTo>
                    <a:pt x="55" y="89"/>
                    <a:pt x="55" y="88"/>
                    <a:pt x="55" y="89"/>
                  </a:cubicBezTo>
                  <a:close/>
                  <a:moveTo>
                    <a:pt x="56" y="89"/>
                  </a:moveTo>
                  <a:cubicBezTo>
                    <a:pt x="57" y="89"/>
                    <a:pt x="56" y="88"/>
                    <a:pt x="56" y="88"/>
                  </a:cubicBezTo>
                  <a:cubicBezTo>
                    <a:pt x="56" y="89"/>
                    <a:pt x="56" y="89"/>
                    <a:pt x="56" y="89"/>
                  </a:cubicBezTo>
                  <a:close/>
                  <a:moveTo>
                    <a:pt x="51" y="90"/>
                  </a:moveTo>
                  <a:cubicBezTo>
                    <a:pt x="51" y="89"/>
                    <a:pt x="52" y="89"/>
                    <a:pt x="51" y="88"/>
                  </a:cubicBezTo>
                  <a:cubicBezTo>
                    <a:pt x="51" y="89"/>
                    <a:pt x="51" y="89"/>
                    <a:pt x="51" y="90"/>
                  </a:cubicBezTo>
                  <a:close/>
                  <a:moveTo>
                    <a:pt x="33" y="91"/>
                  </a:moveTo>
                  <a:cubicBezTo>
                    <a:pt x="34" y="91"/>
                    <a:pt x="35" y="89"/>
                    <a:pt x="34" y="88"/>
                  </a:cubicBezTo>
                  <a:cubicBezTo>
                    <a:pt x="33" y="89"/>
                    <a:pt x="33" y="90"/>
                    <a:pt x="33" y="91"/>
                  </a:cubicBezTo>
                  <a:close/>
                  <a:moveTo>
                    <a:pt x="37" y="89"/>
                  </a:moveTo>
                  <a:cubicBezTo>
                    <a:pt x="37" y="89"/>
                    <a:pt x="37" y="88"/>
                    <a:pt x="36" y="88"/>
                  </a:cubicBezTo>
                  <a:cubicBezTo>
                    <a:pt x="37" y="89"/>
                    <a:pt x="37" y="89"/>
                    <a:pt x="37" y="89"/>
                  </a:cubicBezTo>
                  <a:close/>
                  <a:moveTo>
                    <a:pt x="59" y="91"/>
                  </a:moveTo>
                  <a:cubicBezTo>
                    <a:pt x="60" y="91"/>
                    <a:pt x="60" y="92"/>
                    <a:pt x="61" y="93"/>
                  </a:cubicBezTo>
                  <a:cubicBezTo>
                    <a:pt x="61" y="92"/>
                    <a:pt x="61" y="90"/>
                    <a:pt x="61" y="89"/>
                  </a:cubicBezTo>
                  <a:cubicBezTo>
                    <a:pt x="60" y="89"/>
                    <a:pt x="60" y="90"/>
                    <a:pt x="59" y="91"/>
                  </a:cubicBezTo>
                  <a:close/>
                  <a:moveTo>
                    <a:pt x="38" y="90"/>
                  </a:moveTo>
                  <a:cubicBezTo>
                    <a:pt x="38" y="90"/>
                    <a:pt x="38" y="91"/>
                    <a:pt x="39" y="91"/>
                  </a:cubicBezTo>
                  <a:cubicBezTo>
                    <a:pt x="39" y="91"/>
                    <a:pt x="39" y="91"/>
                    <a:pt x="40" y="91"/>
                  </a:cubicBezTo>
                  <a:cubicBezTo>
                    <a:pt x="39" y="90"/>
                    <a:pt x="38" y="88"/>
                    <a:pt x="38" y="90"/>
                  </a:cubicBezTo>
                  <a:close/>
                  <a:moveTo>
                    <a:pt x="46" y="90"/>
                  </a:moveTo>
                  <a:cubicBezTo>
                    <a:pt x="46" y="91"/>
                    <a:pt x="45" y="93"/>
                    <a:pt x="46" y="94"/>
                  </a:cubicBezTo>
                  <a:cubicBezTo>
                    <a:pt x="47" y="93"/>
                    <a:pt x="47" y="92"/>
                    <a:pt x="48" y="91"/>
                  </a:cubicBezTo>
                  <a:cubicBezTo>
                    <a:pt x="47" y="90"/>
                    <a:pt x="47" y="89"/>
                    <a:pt x="46" y="89"/>
                  </a:cubicBezTo>
                  <a:cubicBezTo>
                    <a:pt x="46" y="89"/>
                    <a:pt x="46" y="90"/>
                    <a:pt x="46" y="90"/>
                  </a:cubicBezTo>
                  <a:close/>
                  <a:moveTo>
                    <a:pt x="36" y="90"/>
                  </a:moveTo>
                  <a:cubicBezTo>
                    <a:pt x="36" y="90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lose/>
                  <a:moveTo>
                    <a:pt x="56" y="91"/>
                  </a:moveTo>
                  <a:cubicBezTo>
                    <a:pt x="56" y="91"/>
                    <a:pt x="56" y="92"/>
                    <a:pt x="57" y="92"/>
                  </a:cubicBezTo>
                  <a:cubicBezTo>
                    <a:pt x="57" y="92"/>
                    <a:pt x="58" y="90"/>
                    <a:pt x="57" y="90"/>
                  </a:cubicBezTo>
                  <a:cubicBezTo>
                    <a:pt x="57" y="90"/>
                    <a:pt x="56" y="91"/>
                    <a:pt x="56" y="91"/>
                  </a:cubicBezTo>
                  <a:close/>
                  <a:moveTo>
                    <a:pt x="41" y="91"/>
                  </a:moveTo>
                  <a:cubicBezTo>
                    <a:pt x="41" y="92"/>
                    <a:pt x="42" y="92"/>
                    <a:pt x="42" y="92"/>
                  </a:cubicBezTo>
                  <a:cubicBezTo>
                    <a:pt x="42" y="91"/>
                    <a:pt x="42" y="92"/>
                    <a:pt x="42" y="91"/>
                  </a:cubicBezTo>
                  <a:cubicBezTo>
                    <a:pt x="42" y="91"/>
                    <a:pt x="42" y="92"/>
                    <a:pt x="43" y="92"/>
                  </a:cubicBezTo>
                  <a:cubicBezTo>
                    <a:pt x="44" y="91"/>
                    <a:pt x="43" y="90"/>
                    <a:pt x="42" y="90"/>
                  </a:cubicBezTo>
                  <a:cubicBezTo>
                    <a:pt x="42" y="90"/>
                    <a:pt x="42" y="91"/>
                    <a:pt x="41" y="91"/>
                  </a:cubicBezTo>
                  <a:close/>
                  <a:moveTo>
                    <a:pt x="50" y="93"/>
                  </a:moveTo>
                  <a:cubicBezTo>
                    <a:pt x="50" y="91"/>
                    <a:pt x="51" y="90"/>
                    <a:pt x="50" y="90"/>
                  </a:cubicBezTo>
                  <a:cubicBezTo>
                    <a:pt x="49" y="91"/>
                    <a:pt x="49" y="92"/>
                    <a:pt x="50" y="93"/>
                  </a:cubicBezTo>
                  <a:close/>
                  <a:moveTo>
                    <a:pt x="66" y="93"/>
                  </a:moveTo>
                  <a:cubicBezTo>
                    <a:pt x="66" y="91"/>
                    <a:pt x="66" y="90"/>
                    <a:pt x="65" y="90"/>
                  </a:cubicBezTo>
                  <a:cubicBezTo>
                    <a:pt x="65" y="91"/>
                    <a:pt x="66" y="92"/>
                    <a:pt x="66" y="93"/>
                  </a:cubicBezTo>
                  <a:close/>
                  <a:moveTo>
                    <a:pt x="36" y="91"/>
                  </a:moveTo>
                  <a:cubicBezTo>
                    <a:pt x="37" y="92"/>
                    <a:pt x="37" y="93"/>
                    <a:pt x="37" y="93"/>
                  </a:cubicBezTo>
                  <a:cubicBezTo>
                    <a:pt x="38" y="93"/>
                    <a:pt x="37" y="91"/>
                    <a:pt x="37" y="91"/>
                  </a:cubicBezTo>
                  <a:cubicBezTo>
                    <a:pt x="36" y="91"/>
                    <a:pt x="36" y="91"/>
                    <a:pt x="36" y="91"/>
                  </a:cubicBezTo>
                  <a:close/>
                  <a:moveTo>
                    <a:pt x="45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44" y="91"/>
                    <a:pt x="45" y="91"/>
                    <a:pt x="45" y="91"/>
                  </a:cubicBezTo>
                  <a:close/>
                  <a:moveTo>
                    <a:pt x="63" y="93"/>
                  </a:moveTo>
                  <a:cubicBezTo>
                    <a:pt x="63" y="93"/>
                    <a:pt x="63" y="92"/>
                    <a:pt x="63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92"/>
                    <a:pt x="62" y="93"/>
                    <a:pt x="63" y="93"/>
                  </a:cubicBezTo>
                  <a:close/>
                  <a:moveTo>
                    <a:pt x="34" y="93"/>
                  </a:moveTo>
                  <a:cubicBezTo>
                    <a:pt x="34" y="92"/>
                    <a:pt x="35" y="92"/>
                    <a:pt x="34" y="92"/>
                  </a:cubicBezTo>
                  <a:cubicBezTo>
                    <a:pt x="34" y="92"/>
                    <a:pt x="34" y="92"/>
                    <a:pt x="34" y="93"/>
                  </a:cubicBezTo>
                  <a:close/>
                  <a:moveTo>
                    <a:pt x="43" y="93"/>
                  </a:moveTo>
                  <a:cubicBezTo>
                    <a:pt x="43" y="93"/>
                    <a:pt x="43" y="94"/>
                    <a:pt x="43" y="94"/>
                  </a:cubicBezTo>
                  <a:cubicBezTo>
                    <a:pt x="43" y="93"/>
                    <a:pt x="44" y="93"/>
                    <a:pt x="44" y="92"/>
                  </a:cubicBezTo>
                  <a:cubicBezTo>
                    <a:pt x="43" y="92"/>
                    <a:pt x="43" y="93"/>
                    <a:pt x="43" y="93"/>
                  </a:cubicBezTo>
                  <a:close/>
                  <a:moveTo>
                    <a:pt x="40" y="94"/>
                  </a:move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2"/>
                    <a:pt x="40" y="92"/>
                  </a:cubicBezTo>
                  <a:cubicBezTo>
                    <a:pt x="40" y="92"/>
                    <a:pt x="39" y="93"/>
                    <a:pt x="40" y="93"/>
                  </a:cubicBezTo>
                  <a:cubicBezTo>
                    <a:pt x="40" y="93"/>
                    <a:pt x="39" y="93"/>
                    <a:pt x="39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lose/>
                  <a:moveTo>
                    <a:pt x="47" y="94"/>
                  </a:moveTo>
                  <a:cubicBezTo>
                    <a:pt x="47" y="95"/>
                    <a:pt x="47" y="95"/>
                    <a:pt x="48" y="96"/>
                  </a:cubicBezTo>
                  <a:cubicBezTo>
                    <a:pt x="48" y="95"/>
                    <a:pt x="48" y="94"/>
                    <a:pt x="49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50" y="94"/>
                    <a:pt x="49" y="93"/>
                    <a:pt x="49" y="93"/>
                  </a:cubicBezTo>
                  <a:cubicBezTo>
                    <a:pt x="48" y="93"/>
                    <a:pt x="49" y="92"/>
                    <a:pt x="48" y="92"/>
                  </a:cubicBezTo>
                  <a:cubicBezTo>
                    <a:pt x="48" y="93"/>
                    <a:pt x="47" y="93"/>
                    <a:pt x="47" y="94"/>
                  </a:cubicBezTo>
                  <a:close/>
                  <a:moveTo>
                    <a:pt x="31" y="94"/>
                  </a:moveTo>
                  <a:cubicBezTo>
                    <a:pt x="32" y="94"/>
                    <a:pt x="32" y="93"/>
                    <a:pt x="32" y="93"/>
                  </a:cubicBezTo>
                  <a:cubicBezTo>
                    <a:pt x="32" y="93"/>
                    <a:pt x="32" y="92"/>
                    <a:pt x="31" y="92"/>
                  </a:cubicBezTo>
                  <a:cubicBezTo>
                    <a:pt x="31" y="93"/>
                    <a:pt x="31" y="93"/>
                    <a:pt x="31" y="94"/>
                  </a:cubicBezTo>
                  <a:close/>
                  <a:moveTo>
                    <a:pt x="34" y="94"/>
                  </a:moveTo>
                  <a:cubicBezTo>
                    <a:pt x="34" y="94"/>
                    <a:pt x="35" y="95"/>
                    <a:pt x="36" y="95"/>
                  </a:cubicBezTo>
                  <a:cubicBezTo>
                    <a:pt x="36" y="95"/>
                    <a:pt x="36" y="94"/>
                    <a:pt x="37" y="94"/>
                  </a:cubicBezTo>
                  <a:cubicBezTo>
                    <a:pt x="36" y="93"/>
                    <a:pt x="36" y="92"/>
                    <a:pt x="36" y="92"/>
                  </a:cubicBezTo>
                  <a:cubicBezTo>
                    <a:pt x="35" y="93"/>
                    <a:pt x="35" y="93"/>
                    <a:pt x="34" y="94"/>
                  </a:cubicBezTo>
                  <a:close/>
                  <a:moveTo>
                    <a:pt x="54" y="93"/>
                  </a:moveTo>
                  <a:cubicBezTo>
                    <a:pt x="54" y="94"/>
                    <a:pt x="54" y="94"/>
                    <a:pt x="55" y="95"/>
                  </a:cubicBezTo>
                  <a:cubicBezTo>
                    <a:pt x="55" y="94"/>
                    <a:pt x="55" y="93"/>
                    <a:pt x="55" y="92"/>
                  </a:cubicBezTo>
                  <a:cubicBezTo>
                    <a:pt x="55" y="93"/>
                    <a:pt x="55" y="93"/>
                    <a:pt x="54" y="93"/>
                  </a:cubicBezTo>
                  <a:close/>
                  <a:moveTo>
                    <a:pt x="59" y="94"/>
                  </a:moveTo>
                  <a:cubicBezTo>
                    <a:pt x="60" y="94"/>
                    <a:pt x="60" y="94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9" y="93"/>
                    <a:pt x="59" y="94"/>
                    <a:pt x="59" y="94"/>
                  </a:cubicBezTo>
                  <a:close/>
                  <a:moveTo>
                    <a:pt x="52" y="94"/>
                  </a:moveTo>
                  <a:cubicBezTo>
                    <a:pt x="52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2" y="94"/>
                    <a:pt x="52" y="94"/>
                  </a:cubicBezTo>
                  <a:close/>
                  <a:moveTo>
                    <a:pt x="44" y="94"/>
                  </a:moveTo>
                  <a:cubicBezTo>
                    <a:pt x="44" y="94"/>
                    <a:pt x="44" y="95"/>
                    <a:pt x="45" y="95"/>
                  </a:cubicBezTo>
                  <a:cubicBezTo>
                    <a:pt x="45" y="94"/>
                    <a:pt x="44" y="92"/>
                    <a:pt x="44" y="94"/>
                  </a:cubicBezTo>
                  <a:close/>
                  <a:moveTo>
                    <a:pt x="38" y="94"/>
                  </a:move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5"/>
                    <a:pt x="66" y="95"/>
                  </a:cubicBezTo>
                  <a:cubicBezTo>
                    <a:pt x="65" y="95"/>
                    <a:pt x="66" y="94"/>
                    <a:pt x="65" y="94"/>
                  </a:cubicBezTo>
                  <a:cubicBezTo>
                    <a:pt x="65" y="94"/>
                    <a:pt x="65" y="94"/>
                    <a:pt x="65" y="96"/>
                  </a:cubicBezTo>
                  <a:close/>
                  <a:moveTo>
                    <a:pt x="57" y="97"/>
                  </a:moveTo>
                  <a:cubicBezTo>
                    <a:pt x="57" y="96"/>
                    <a:pt x="58" y="94"/>
                    <a:pt x="56" y="94"/>
                  </a:cubicBezTo>
                  <a:cubicBezTo>
                    <a:pt x="55" y="95"/>
                    <a:pt x="56" y="97"/>
                    <a:pt x="57" y="97"/>
                  </a:cubicBezTo>
                  <a:close/>
                  <a:moveTo>
                    <a:pt x="68" y="99"/>
                  </a:moveTo>
                  <a:cubicBezTo>
                    <a:pt x="68" y="97"/>
                    <a:pt x="68" y="96"/>
                    <a:pt x="68" y="94"/>
                  </a:cubicBezTo>
                  <a:cubicBezTo>
                    <a:pt x="68" y="94"/>
                    <a:pt x="67" y="94"/>
                    <a:pt x="67" y="94"/>
                  </a:cubicBezTo>
                  <a:cubicBezTo>
                    <a:pt x="67" y="95"/>
                    <a:pt x="67" y="98"/>
                    <a:pt x="68" y="99"/>
                  </a:cubicBezTo>
                  <a:close/>
                  <a:moveTo>
                    <a:pt x="38" y="95"/>
                  </a:moveTo>
                  <a:cubicBezTo>
                    <a:pt x="39" y="95"/>
                    <a:pt x="39" y="96"/>
                    <a:pt x="39" y="96"/>
                  </a:cubicBezTo>
                  <a:cubicBezTo>
                    <a:pt x="40" y="95"/>
                    <a:pt x="39" y="94"/>
                    <a:pt x="39" y="94"/>
                  </a:cubicBezTo>
                  <a:cubicBezTo>
                    <a:pt x="39" y="94"/>
                    <a:pt x="38" y="95"/>
                    <a:pt x="38" y="95"/>
                  </a:cubicBezTo>
                  <a:close/>
                  <a:moveTo>
                    <a:pt x="41" y="96"/>
                  </a:moveTo>
                  <a:cubicBezTo>
                    <a:pt x="42" y="95"/>
                    <a:pt x="43" y="95"/>
                    <a:pt x="42" y="94"/>
                  </a:cubicBezTo>
                  <a:cubicBezTo>
                    <a:pt x="41" y="94"/>
                    <a:pt x="41" y="95"/>
                    <a:pt x="41" y="95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1" y="96"/>
                    <a:pt x="41" y="96"/>
                  </a:cubicBezTo>
                  <a:close/>
                  <a:moveTo>
                    <a:pt x="44" y="95"/>
                  </a:moveTo>
                  <a:cubicBezTo>
                    <a:pt x="44" y="94"/>
                    <a:pt x="44" y="94"/>
                    <a:pt x="43" y="94"/>
                  </a:cubicBezTo>
                  <a:cubicBezTo>
                    <a:pt x="43" y="94"/>
                    <a:pt x="43" y="95"/>
                    <a:pt x="44" y="95"/>
                  </a:cubicBezTo>
                  <a:close/>
                  <a:moveTo>
                    <a:pt x="59" y="96"/>
                  </a:moveTo>
                  <a:cubicBezTo>
                    <a:pt x="60" y="96"/>
                    <a:pt x="60" y="97"/>
                    <a:pt x="60" y="98"/>
                  </a:cubicBezTo>
                  <a:cubicBezTo>
                    <a:pt x="61" y="97"/>
                    <a:pt x="61" y="96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95"/>
                    <a:pt x="61" y="95"/>
                    <a:pt x="61" y="95"/>
                  </a:cubicBezTo>
                  <a:cubicBezTo>
                    <a:pt x="60" y="95"/>
                    <a:pt x="61" y="94"/>
                    <a:pt x="60" y="94"/>
                  </a:cubicBezTo>
                  <a:cubicBezTo>
                    <a:pt x="60" y="95"/>
                    <a:pt x="59" y="95"/>
                    <a:pt x="59" y="96"/>
                  </a:cubicBezTo>
                  <a:close/>
                  <a:moveTo>
                    <a:pt x="15" y="99"/>
                  </a:moveTo>
                  <a:cubicBezTo>
                    <a:pt x="16" y="97"/>
                    <a:pt x="17" y="96"/>
                    <a:pt x="17" y="94"/>
                  </a:cubicBezTo>
                  <a:cubicBezTo>
                    <a:pt x="16" y="96"/>
                    <a:pt x="15" y="97"/>
                    <a:pt x="15" y="99"/>
                  </a:cubicBezTo>
                  <a:close/>
                  <a:moveTo>
                    <a:pt x="36" y="96"/>
                  </a:moveTo>
                  <a:cubicBezTo>
                    <a:pt x="36" y="96"/>
                    <a:pt x="37" y="96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5"/>
                    <a:pt x="36" y="96"/>
                    <a:pt x="36" y="96"/>
                  </a:cubicBezTo>
                  <a:close/>
                  <a:moveTo>
                    <a:pt x="41" y="96"/>
                  </a:moveTo>
                  <a:cubicBezTo>
                    <a:pt x="42" y="97"/>
                    <a:pt x="42" y="97"/>
                    <a:pt x="43" y="98"/>
                  </a:cubicBezTo>
                  <a:cubicBezTo>
                    <a:pt x="43" y="97"/>
                    <a:pt x="43" y="97"/>
                    <a:pt x="44" y="96"/>
                  </a:cubicBezTo>
                  <a:cubicBezTo>
                    <a:pt x="43" y="96"/>
                    <a:pt x="43" y="95"/>
                    <a:pt x="42" y="95"/>
                  </a:cubicBezTo>
                  <a:cubicBezTo>
                    <a:pt x="42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lose/>
                  <a:moveTo>
                    <a:pt x="52" y="95"/>
                  </a:move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2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5"/>
                    <a:pt x="52" y="95"/>
                    <a:pt x="52" y="95"/>
                  </a:cubicBezTo>
                  <a:close/>
                  <a:moveTo>
                    <a:pt x="37" y="98"/>
                  </a:moveTo>
                  <a:cubicBezTo>
                    <a:pt x="38" y="98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7" y="96"/>
                    <a:pt x="37" y="97"/>
                    <a:pt x="37" y="98"/>
                  </a:cubicBezTo>
                  <a:close/>
                  <a:moveTo>
                    <a:pt x="47" y="97"/>
                  </a:moveTo>
                  <a:cubicBezTo>
                    <a:pt x="47" y="96"/>
                    <a:pt x="47" y="96"/>
                    <a:pt x="46" y="96"/>
                  </a:cubicBezTo>
                  <a:cubicBezTo>
                    <a:pt x="47" y="96"/>
                    <a:pt x="47" y="97"/>
                    <a:pt x="47" y="97"/>
                  </a:cubicBezTo>
                  <a:close/>
                  <a:moveTo>
                    <a:pt x="39" y="97"/>
                  </a:moveTo>
                  <a:cubicBezTo>
                    <a:pt x="39" y="97"/>
                    <a:pt x="40" y="97"/>
                    <a:pt x="40" y="98"/>
                  </a:cubicBezTo>
                  <a:cubicBezTo>
                    <a:pt x="40" y="97"/>
                    <a:pt x="41" y="97"/>
                    <a:pt x="41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96"/>
                    <a:pt x="40" y="97"/>
                    <a:pt x="39" y="97"/>
                  </a:cubicBezTo>
                  <a:close/>
                  <a:moveTo>
                    <a:pt x="31" y="96"/>
                  </a:moveTo>
                  <a:cubicBezTo>
                    <a:pt x="31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8"/>
                  </a:cubicBezTo>
                  <a:cubicBezTo>
                    <a:pt x="32" y="98"/>
                    <a:pt x="32" y="99"/>
                    <a:pt x="32" y="100"/>
                  </a:cubicBezTo>
                  <a:cubicBezTo>
                    <a:pt x="33" y="99"/>
                    <a:pt x="32" y="98"/>
                    <a:pt x="33" y="96"/>
                  </a:cubicBezTo>
                  <a:cubicBezTo>
                    <a:pt x="32" y="96"/>
                    <a:pt x="32" y="97"/>
                    <a:pt x="31" y="96"/>
                  </a:cubicBezTo>
                  <a:close/>
                  <a:moveTo>
                    <a:pt x="54" y="98"/>
                  </a:moveTo>
                  <a:cubicBezTo>
                    <a:pt x="55" y="99"/>
                    <a:pt x="54" y="100"/>
                    <a:pt x="55" y="100"/>
                  </a:cubicBezTo>
                  <a:cubicBezTo>
                    <a:pt x="55" y="99"/>
                    <a:pt x="55" y="97"/>
                    <a:pt x="55" y="96"/>
                  </a:cubicBezTo>
                  <a:cubicBezTo>
                    <a:pt x="54" y="97"/>
                    <a:pt x="54" y="98"/>
                    <a:pt x="54" y="98"/>
                  </a:cubicBezTo>
                  <a:close/>
                  <a:moveTo>
                    <a:pt x="46" y="98"/>
                  </a:moveTo>
                  <a:cubicBezTo>
                    <a:pt x="46" y="98"/>
                    <a:pt x="46" y="98"/>
                    <a:pt x="47" y="97"/>
                  </a:cubicBezTo>
                  <a:cubicBezTo>
                    <a:pt x="46" y="97"/>
                    <a:pt x="46" y="96"/>
                    <a:pt x="46" y="96"/>
                  </a:cubicBezTo>
                  <a:cubicBezTo>
                    <a:pt x="46" y="97"/>
                    <a:pt x="46" y="97"/>
                    <a:pt x="46" y="98"/>
                  </a:cubicBezTo>
                  <a:close/>
                  <a:moveTo>
                    <a:pt x="58" y="100"/>
                  </a:moveTo>
                  <a:cubicBezTo>
                    <a:pt x="58" y="99"/>
                    <a:pt x="58" y="98"/>
                    <a:pt x="58" y="97"/>
                  </a:cubicBezTo>
                  <a:cubicBezTo>
                    <a:pt x="58" y="98"/>
                    <a:pt x="58" y="99"/>
                    <a:pt x="58" y="100"/>
                  </a:cubicBezTo>
                  <a:close/>
                  <a:moveTo>
                    <a:pt x="65" y="102"/>
                  </a:moveTo>
                  <a:cubicBezTo>
                    <a:pt x="65" y="100"/>
                    <a:pt x="66" y="98"/>
                    <a:pt x="65" y="97"/>
                  </a:cubicBezTo>
                  <a:cubicBezTo>
                    <a:pt x="64" y="98"/>
                    <a:pt x="65" y="100"/>
                    <a:pt x="65" y="102"/>
                  </a:cubicBezTo>
                  <a:close/>
                  <a:moveTo>
                    <a:pt x="40" y="98"/>
                  </a:moveTo>
                  <a:cubicBezTo>
                    <a:pt x="41" y="99"/>
                    <a:pt x="41" y="99"/>
                    <a:pt x="41" y="100"/>
                  </a:cubicBezTo>
                  <a:cubicBezTo>
                    <a:pt x="42" y="100"/>
                    <a:pt x="42" y="99"/>
                    <a:pt x="42" y="99"/>
                  </a:cubicBezTo>
                  <a:cubicBezTo>
                    <a:pt x="41" y="98"/>
                    <a:pt x="41" y="96"/>
                    <a:pt x="40" y="98"/>
                  </a:cubicBezTo>
                  <a:close/>
                  <a:moveTo>
                    <a:pt x="43" y="99"/>
                  </a:moveTo>
                  <a:cubicBezTo>
                    <a:pt x="44" y="99"/>
                    <a:pt x="44" y="100"/>
                    <a:pt x="44" y="100"/>
                  </a:cubicBezTo>
                  <a:cubicBezTo>
                    <a:pt x="45" y="100"/>
                    <a:pt x="45" y="98"/>
                    <a:pt x="44" y="97"/>
                  </a:cubicBezTo>
                  <a:cubicBezTo>
                    <a:pt x="44" y="98"/>
                    <a:pt x="43" y="98"/>
                    <a:pt x="43" y="99"/>
                  </a:cubicBezTo>
                  <a:close/>
                  <a:moveTo>
                    <a:pt x="47" y="98"/>
                  </a:moveTo>
                  <a:cubicBezTo>
                    <a:pt x="48" y="98"/>
                    <a:pt x="48" y="97"/>
                    <a:pt x="47" y="97"/>
                  </a:cubicBezTo>
                  <a:cubicBezTo>
                    <a:pt x="47" y="98"/>
                    <a:pt x="47" y="98"/>
                    <a:pt x="47" y="98"/>
                  </a:cubicBezTo>
                  <a:close/>
                  <a:moveTo>
                    <a:pt x="38" y="99"/>
                  </a:moveTo>
                  <a:cubicBezTo>
                    <a:pt x="38" y="99"/>
                    <a:pt x="38" y="99"/>
                    <a:pt x="38" y="99"/>
                  </a:cubicBezTo>
                  <a:cubicBezTo>
                    <a:pt x="39" y="99"/>
                    <a:pt x="40" y="98"/>
                    <a:pt x="39" y="98"/>
                  </a:cubicBezTo>
                  <a:cubicBezTo>
                    <a:pt x="38" y="98"/>
                    <a:pt x="38" y="98"/>
                    <a:pt x="38" y="99"/>
                  </a:cubicBezTo>
                  <a:close/>
                  <a:moveTo>
                    <a:pt x="48" y="100"/>
                  </a:moveTo>
                  <a:cubicBezTo>
                    <a:pt x="48" y="99"/>
                    <a:pt x="47" y="98"/>
                    <a:pt x="47" y="98"/>
                  </a:cubicBezTo>
                  <a:cubicBezTo>
                    <a:pt x="46" y="98"/>
                    <a:pt x="47" y="100"/>
                    <a:pt x="48" y="100"/>
                  </a:cubicBezTo>
                  <a:close/>
                  <a:moveTo>
                    <a:pt x="36" y="100"/>
                  </a:moveTo>
                  <a:cubicBezTo>
                    <a:pt x="36" y="99"/>
                    <a:pt x="36" y="99"/>
                    <a:pt x="35" y="99"/>
                  </a:cubicBezTo>
                  <a:cubicBezTo>
                    <a:pt x="35" y="99"/>
                    <a:pt x="35" y="100"/>
                    <a:pt x="36" y="100"/>
                  </a:cubicBezTo>
                  <a:close/>
                  <a:moveTo>
                    <a:pt x="39" y="100"/>
                  </a:moveTo>
                  <a:cubicBezTo>
                    <a:pt x="39" y="100"/>
                    <a:pt x="39" y="101"/>
                    <a:pt x="40" y="101"/>
                  </a:cubicBezTo>
                  <a:cubicBezTo>
                    <a:pt x="40" y="101"/>
                    <a:pt x="40" y="101"/>
                    <a:pt x="41" y="100"/>
                  </a:cubicBezTo>
                  <a:cubicBezTo>
                    <a:pt x="40" y="100"/>
                    <a:pt x="40" y="99"/>
                    <a:pt x="40" y="99"/>
                  </a:cubicBezTo>
                  <a:cubicBezTo>
                    <a:pt x="39" y="99"/>
                    <a:pt x="39" y="100"/>
                    <a:pt x="39" y="100"/>
                  </a:cubicBezTo>
                  <a:close/>
                  <a:moveTo>
                    <a:pt x="52" y="103"/>
                  </a:moveTo>
                  <a:cubicBezTo>
                    <a:pt x="53" y="102"/>
                    <a:pt x="53" y="100"/>
                    <a:pt x="52" y="99"/>
                  </a:cubicBezTo>
                  <a:cubicBezTo>
                    <a:pt x="52" y="100"/>
                    <a:pt x="52" y="102"/>
                    <a:pt x="52" y="103"/>
                  </a:cubicBezTo>
                  <a:close/>
                  <a:moveTo>
                    <a:pt x="56" y="103"/>
                  </a:moveTo>
                  <a:cubicBezTo>
                    <a:pt x="57" y="102"/>
                    <a:pt x="57" y="100"/>
                    <a:pt x="57" y="99"/>
                  </a:cubicBezTo>
                  <a:cubicBezTo>
                    <a:pt x="56" y="100"/>
                    <a:pt x="55" y="102"/>
                    <a:pt x="56" y="103"/>
                  </a:cubicBezTo>
                  <a:close/>
                  <a:moveTo>
                    <a:pt x="59" y="100"/>
                  </a:moveTo>
                  <a:cubicBezTo>
                    <a:pt x="59" y="100"/>
                    <a:pt x="60" y="100"/>
                    <a:pt x="59" y="100"/>
                  </a:cubicBezTo>
                  <a:cubicBezTo>
                    <a:pt x="59" y="101"/>
                    <a:pt x="59" y="101"/>
                    <a:pt x="60" y="101"/>
                  </a:cubicBezTo>
                  <a:cubicBezTo>
                    <a:pt x="59" y="101"/>
                    <a:pt x="60" y="102"/>
                    <a:pt x="60" y="102"/>
                  </a:cubicBezTo>
                  <a:cubicBezTo>
                    <a:pt x="61" y="102"/>
                    <a:pt x="60" y="101"/>
                    <a:pt x="60" y="100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1" y="100"/>
                    <a:pt x="60" y="99"/>
                  </a:cubicBezTo>
                  <a:cubicBezTo>
                    <a:pt x="60" y="100"/>
                    <a:pt x="60" y="99"/>
                    <a:pt x="59" y="100"/>
                  </a:cubicBezTo>
                  <a:close/>
                  <a:moveTo>
                    <a:pt x="13" y="101"/>
                  </a:moveTo>
                  <a:cubicBezTo>
                    <a:pt x="13" y="100"/>
                    <a:pt x="14" y="100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lose/>
                  <a:moveTo>
                    <a:pt x="42" y="101"/>
                  </a:moveTo>
                  <a:cubicBezTo>
                    <a:pt x="42" y="101"/>
                    <a:pt x="42" y="102"/>
                    <a:pt x="43" y="102"/>
                  </a:cubicBezTo>
                  <a:cubicBezTo>
                    <a:pt x="43" y="102"/>
                    <a:pt x="43" y="102"/>
                    <a:pt x="43" y="101"/>
                  </a:cubicBezTo>
                  <a:cubicBezTo>
                    <a:pt x="43" y="101"/>
                    <a:pt x="43" y="100"/>
                    <a:pt x="42" y="100"/>
                  </a:cubicBezTo>
                  <a:cubicBezTo>
                    <a:pt x="42" y="100"/>
                    <a:pt x="42" y="100"/>
                    <a:pt x="42" y="101"/>
                  </a:cubicBezTo>
                  <a:close/>
                  <a:moveTo>
                    <a:pt x="34" y="102"/>
                  </a:moveTo>
                  <a:cubicBezTo>
                    <a:pt x="34" y="102"/>
                    <a:pt x="35" y="101"/>
                    <a:pt x="35" y="101"/>
                  </a:cubicBezTo>
                  <a:cubicBezTo>
                    <a:pt x="35" y="99"/>
                    <a:pt x="33" y="101"/>
                    <a:pt x="34" y="102"/>
                  </a:cubicBezTo>
                  <a:close/>
                  <a:moveTo>
                    <a:pt x="46" y="102"/>
                  </a:moveTo>
                  <a:cubicBezTo>
                    <a:pt x="46" y="101"/>
                    <a:pt x="47" y="101"/>
                    <a:pt x="47" y="101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101"/>
                    <a:pt x="46" y="101"/>
                    <a:pt x="46" y="102"/>
                  </a:cubicBezTo>
                  <a:close/>
                  <a:moveTo>
                    <a:pt x="37" y="102"/>
                  </a:moveTo>
                  <a:cubicBezTo>
                    <a:pt x="37" y="101"/>
                    <a:pt x="37" y="100"/>
                    <a:pt x="36" y="100"/>
                  </a:cubicBezTo>
                  <a:cubicBezTo>
                    <a:pt x="36" y="100"/>
                    <a:pt x="36" y="101"/>
                    <a:pt x="37" y="102"/>
                  </a:cubicBezTo>
                  <a:close/>
                  <a:moveTo>
                    <a:pt x="39" y="103"/>
                  </a:moveTo>
                  <a:cubicBezTo>
                    <a:pt x="39" y="102"/>
                    <a:pt x="38" y="101"/>
                    <a:pt x="38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1"/>
                    <a:pt x="38" y="102"/>
                    <a:pt x="39" y="103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5" y="102"/>
                  </a:cubicBezTo>
                  <a:cubicBezTo>
                    <a:pt x="45" y="102"/>
                    <a:pt x="45" y="101"/>
                    <a:pt x="45" y="101"/>
                  </a:cubicBezTo>
                  <a:cubicBezTo>
                    <a:pt x="45" y="101"/>
                    <a:pt x="44" y="101"/>
                    <a:pt x="45" y="101"/>
                  </a:cubicBezTo>
                  <a:close/>
                  <a:moveTo>
                    <a:pt x="62" y="104"/>
                  </a:moveTo>
                  <a:cubicBezTo>
                    <a:pt x="62" y="103"/>
                    <a:pt x="63" y="102"/>
                    <a:pt x="62" y="101"/>
                  </a:cubicBezTo>
                  <a:cubicBezTo>
                    <a:pt x="62" y="102"/>
                    <a:pt x="62" y="103"/>
                    <a:pt x="62" y="104"/>
                  </a:cubicBezTo>
                  <a:close/>
                  <a:moveTo>
                    <a:pt x="66" y="108"/>
                  </a:moveTo>
                  <a:cubicBezTo>
                    <a:pt x="66" y="106"/>
                    <a:pt x="68" y="103"/>
                    <a:pt x="66" y="101"/>
                  </a:cubicBezTo>
                  <a:cubicBezTo>
                    <a:pt x="67" y="104"/>
                    <a:pt x="66" y="106"/>
                    <a:pt x="66" y="108"/>
                  </a:cubicBezTo>
                  <a:close/>
                  <a:moveTo>
                    <a:pt x="40" y="103"/>
                  </a:moveTo>
                  <a:cubicBezTo>
                    <a:pt x="41" y="103"/>
                    <a:pt x="41" y="104"/>
                    <a:pt x="41" y="10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2"/>
                    <a:pt x="42" y="102"/>
                    <a:pt x="41" y="101"/>
                  </a:cubicBezTo>
                  <a:cubicBezTo>
                    <a:pt x="41" y="102"/>
                    <a:pt x="40" y="102"/>
                    <a:pt x="40" y="103"/>
                  </a:cubicBezTo>
                  <a:close/>
                  <a:moveTo>
                    <a:pt x="35" y="104"/>
                  </a:moveTo>
                  <a:cubicBezTo>
                    <a:pt x="35" y="103"/>
                    <a:pt x="36" y="103"/>
                    <a:pt x="36" y="102"/>
                  </a:cubicBezTo>
                  <a:cubicBezTo>
                    <a:pt x="36" y="102"/>
                    <a:pt x="36" y="102"/>
                    <a:pt x="35" y="101"/>
                  </a:cubicBezTo>
                  <a:cubicBezTo>
                    <a:pt x="35" y="102"/>
                    <a:pt x="34" y="103"/>
                    <a:pt x="35" y="104"/>
                  </a:cubicBezTo>
                  <a:close/>
                  <a:moveTo>
                    <a:pt x="32" y="104"/>
                  </a:moveTo>
                  <a:cubicBezTo>
                    <a:pt x="33" y="103"/>
                    <a:pt x="32" y="102"/>
                    <a:pt x="33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2" y="103"/>
                    <a:pt x="32" y="104"/>
                  </a:cubicBezTo>
                  <a:close/>
                  <a:moveTo>
                    <a:pt x="47" y="105"/>
                  </a:moveTo>
                  <a:cubicBezTo>
                    <a:pt x="48" y="104"/>
                    <a:pt x="48" y="102"/>
                    <a:pt x="47" y="102"/>
                  </a:cubicBezTo>
                  <a:cubicBezTo>
                    <a:pt x="46" y="102"/>
                    <a:pt x="45" y="104"/>
                    <a:pt x="47" y="105"/>
                  </a:cubicBezTo>
                  <a:close/>
                  <a:moveTo>
                    <a:pt x="38" y="104"/>
                  </a:moveTo>
                  <a:cubicBezTo>
                    <a:pt x="39" y="103"/>
                    <a:pt x="38" y="102"/>
                    <a:pt x="37" y="102"/>
                  </a:cubicBezTo>
                  <a:cubicBezTo>
                    <a:pt x="37" y="102"/>
                    <a:pt x="38" y="103"/>
                    <a:pt x="38" y="104"/>
                  </a:cubicBezTo>
                  <a:close/>
                  <a:moveTo>
                    <a:pt x="58" y="103"/>
                  </a:moveTo>
                  <a:cubicBezTo>
                    <a:pt x="58" y="102"/>
                    <a:pt x="59" y="102"/>
                    <a:pt x="58" y="102"/>
                  </a:cubicBezTo>
                  <a:cubicBezTo>
                    <a:pt x="58" y="102"/>
                    <a:pt x="58" y="102"/>
                    <a:pt x="58" y="103"/>
                  </a:cubicBezTo>
                  <a:close/>
                  <a:moveTo>
                    <a:pt x="51" y="103"/>
                  </a:moveTo>
                  <a:cubicBezTo>
                    <a:pt x="51" y="102"/>
                    <a:pt x="51" y="102"/>
                    <a:pt x="50" y="102"/>
                  </a:cubicBezTo>
                  <a:cubicBezTo>
                    <a:pt x="50" y="102"/>
                    <a:pt x="50" y="103"/>
                    <a:pt x="51" y="103"/>
                  </a:cubicBezTo>
                  <a:close/>
                  <a:moveTo>
                    <a:pt x="43" y="103"/>
                  </a:moveTo>
                  <a:cubicBezTo>
                    <a:pt x="44" y="103"/>
                    <a:pt x="44" y="104"/>
                    <a:pt x="44" y="104"/>
                  </a:cubicBezTo>
                  <a:cubicBezTo>
                    <a:pt x="44" y="104"/>
                    <a:pt x="45" y="104"/>
                    <a:pt x="45" y="103"/>
                  </a:cubicBezTo>
                  <a:cubicBezTo>
                    <a:pt x="44" y="102"/>
                    <a:pt x="44" y="103"/>
                    <a:pt x="44" y="102"/>
                  </a:cubicBezTo>
                  <a:cubicBezTo>
                    <a:pt x="44" y="103"/>
                    <a:pt x="43" y="103"/>
                    <a:pt x="43" y="103"/>
                  </a:cubicBezTo>
                  <a:close/>
                  <a:moveTo>
                    <a:pt x="54" y="106"/>
                  </a:moveTo>
                  <a:cubicBezTo>
                    <a:pt x="55" y="105"/>
                    <a:pt x="56" y="103"/>
                    <a:pt x="54" y="102"/>
                  </a:cubicBezTo>
                  <a:cubicBezTo>
                    <a:pt x="54" y="103"/>
                    <a:pt x="53" y="105"/>
                    <a:pt x="54" y="106"/>
                  </a:cubicBezTo>
                  <a:close/>
                  <a:moveTo>
                    <a:pt x="58" y="103"/>
                  </a:moveTo>
                  <a:cubicBezTo>
                    <a:pt x="58" y="104"/>
                    <a:pt x="58" y="104"/>
                    <a:pt x="58" y="105"/>
                  </a:cubicBezTo>
                  <a:cubicBezTo>
                    <a:pt x="59" y="105"/>
                    <a:pt x="59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lose/>
                  <a:moveTo>
                    <a:pt x="10" y="114"/>
                  </a:moveTo>
                  <a:cubicBezTo>
                    <a:pt x="10" y="112"/>
                    <a:pt x="10" y="110"/>
                    <a:pt x="11" y="108"/>
                  </a:cubicBezTo>
                  <a:cubicBezTo>
                    <a:pt x="11" y="106"/>
                    <a:pt x="12" y="104"/>
                    <a:pt x="12" y="103"/>
                  </a:cubicBezTo>
                  <a:cubicBezTo>
                    <a:pt x="11" y="106"/>
                    <a:pt x="9" y="111"/>
                    <a:pt x="10" y="114"/>
                  </a:cubicBezTo>
                  <a:close/>
                  <a:moveTo>
                    <a:pt x="35" y="104"/>
                  </a:moveTo>
                  <a:cubicBezTo>
                    <a:pt x="35" y="105"/>
                    <a:pt x="36" y="106"/>
                    <a:pt x="36" y="106"/>
                  </a:cubicBezTo>
                  <a:cubicBezTo>
                    <a:pt x="37" y="106"/>
                    <a:pt x="37" y="105"/>
                    <a:pt x="37" y="104"/>
                  </a:cubicBezTo>
                  <a:cubicBezTo>
                    <a:pt x="37" y="104"/>
                    <a:pt x="37" y="103"/>
                    <a:pt x="36" y="103"/>
                  </a:cubicBezTo>
                  <a:cubicBezTo>
                    <a:pt x="36" y="103"/>
                    <a:pt x="35" y="104"/>
                    <a:pt x="35" y="104"/>
                  </a:cubicBezTo>
                  <a:close/>
                  <a:moveTo>
                    <a:pt x="39" y="104"/>
                  </a:moveTo>
                  <a:cubicBezTo>
                    <a:pt x="40" y="104"/>
                    <a:pt x="40" y="105"/>
                    <a:pt x="40" y="105"/>
                  </a:cubicBezTo>
                  <a:cubicBezTo>
                    <a:pt x="40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0" y="103"/>
                  </a:cubicBezTo>
                  <a:cubicBezTo>
                    <a:pt x="40" y="103"/>
                    <a:pt x="40" y="104"/>
                    <a:pt x="39" y="104"/>
                  </a:cubicBezTo>
                  <a:close/>
                  <a:moveTo>
                    <a:pt x="34" y="105"/>
                  </a:moveTo>
                  <a:cubicBezTo>
                    <a:pt x="34" y="105"/>
                    <a:pt x="34" y="105"/>
                    <a:pt x="34" y="105"/>
                  </a:cubicBezTo>
                  <a:cubicBezTo>
                    <a:pt x="34" y="104"/>
                    <a:pt x="34" y="103"/>
                    <a:pt x="34" y="104"/>
                  </a:cubicBezTo>
                  <a:cubicBezTo>
                    <a:pt x="34" y="104"/>
                    <a:pt x="33" y="105"/>
                    <a:pt x="34" y="105"/>
                  </a:cubicBezTo>
                  <a:close/>
                  <a:moveTo>
                    <a:pt x="51" y="105"/>
                  </a:moveTo>
                  <a:cubicBezTo>
                    <a:pt x="51" y="104"/>
                    <a:pt x="51" y="104"/>
                    <a:pt x="50" y="103"/>
                  </a:cubicBezTo>
                  <a:cubicBezTo>
                    <a:pt x="50" y="104"/>
                    <a:pt x="50" y="105"/>
                    <a:pt x="51" y="105"/>
                  </a:cubicBezTo>
                  <a:close/>
                  <a:moveTo>
                    <a:pt x="43" y="104"/>
                  </a:moveTo>
                  <a:cubicBezTo>
                    <a:pt x="42" y="104"/>
                    <a:pt x="42" y="105"/>
                    <a:pt x="42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05"/>
                    <a:pt x="43" y="105"/>
                    <a:pt x="43" y="106"/>
                  </a:cubicBezTo>
                  <a:cubicBezTo>
                    <a:pt x="43" y="106"/>
                    <a:pt x="43" y="105"/>
                    <a:pt x="43" y="105"/>
                  </a:cubicBezTo>
                  <a:cubicBezTo>
                    <a:pt x="43" y="105"/>
                    <a:pt x="43" y="105"/>
                    <a:pt x="43" y="104"/>
                  </a:cubicBezTo>
                  <a:cubicBezTo>
                    <a:pt x="43" y="104"/>
                    <a:pt x="43" y="105"/>
                    <a:pt x="43" y="104"/>
                  </a:cubicBezTo>
                  <a:cubicBezTo>
                    <a:pt x="43" y="104"/>
                    <a:pt x="43" y="104"/>
                    <a:pt x="43" y="104"/>
                  </a:cubicBezTo>
                  <a:close/>
                  <a:moveTo>
                    <a:pt x="49" y="107"/>
                  </a:moveTo>
                  <a:cubicBezTo>
                    <a:pt x="49" y="107"/>
                    <a:pt x="50" y="104"/>
                    <a:pt x="49" y="104"/>
                  </a:cubicBezTo>
                  <a:cubicBezTo>
                    <a:pt x="48" y="105"/>
                    <a:pt x="49" y="106"/>
                    <a:pt x="49" y="107"/>
                  </a:cubicBezTo>
                  <a:close/>
                  <a:moveTo>
                    <a:pt x="45" y="105"/>
                  </a:moveTo>
                  <a:cubicBezTo>
                    <a:pt x="45" y="105"/>
                    <a:pt x="45" y="106"/>
                    <a:pt x="45" y="106"/>
                  </a:cubicBezTo>
                  <a:cubicBezTo>
                    <a:pt x="45" y="105"/>
                    <a:pt x="46" y="105"/>
                    <a:pt x="45" y="104"/>
                  </a:cubicBezTo>
                  <a:cubicBezTo>
                    <a:pt x="45" y="105"/>
                    <a:pt x="45" y="105"/>
                    <a:pt x="45" y="105"/>
                  </a:cubicBezTo>
                  <a:close/>
                  <a:moveTo>
                    <a:pt x="31" y="105"/>
                  </a:moveTo>
                  <a:cubicBezTo>
                    <a:pt x="31" y="106"/>
                    <a:pt x="32" y="105"/>
                    <a:pt x="31" y="104"/>
                  </a:cubicBezTo>
                  <a:cubicBezTo>
                    <a:pt x="31" y="105"/>
                    <a:pt x="31" y="105"/>
                    <a:pt x="31" y="105"/>
                  </a:cubicBezTo>
                  <a:close/>
                  <a:moveTo>
                    <a:pt x="38" y="105"/>
                  </a:moveTo>
                  <a:cubicBezTo>
                    <a:pt x="39" y="105"/>
                    <a:pt x="39" y="106"/>
                    <a:pt x="39" y="106"/>
                  </a:cubicBezTo>
                  <a:cubicBezTo>
                    <a:pt x="39" y="106"/>
                    <a:pt x="39" y="106"/>
                    <a:pt x="40" y="106"/>
                  </a:cubicBezTo>
                  <a:cubicBezTo>
                    <a:pt x="39" y="105"/>
                    <a:pt x="39" y="105"/>
                    <a:pt x="39" y="104"/>
                  </a:cubicBezTo>
                  <a:cubicBezTo>
                    <a:pt x="39" y="105"/>
                    <a:pt x="38" y="105"/>
                    <a:pt x="38" y="105"/>
                  </a:cubicBezTo>
                  <a:close/>
                  <a:moveTo>
                    <a:pt x="56" y="107"/>
                  </a:moveTo>
                  <a:cubicBezTo>
                    <a:pt x="57" y="107"/>
                    <a:pt x="57" y="105"/>
                    <a:pt x="56" y="105"/>
                  </a:cubicBezTo>
                  <a:cubicBezTo>
                    <a:pt x="56" y="105"/>
                    <a:pt x="56" y="107"/>
                    <a:pt x="56" y="107"/>
                  </a:cubicBezTo>
                  <a:close/>
                  <a:moveTo>
                    <a:pt x="53" y="106"/>
                  </a:moveTo>
                  <a:cubicBezTo>
                    <a:pt x="52" y="106"/>
                    <a:pt x="52" y="105"/>
                    <a:pt x="52" y="105"/>
                  </a:cubicBezTo>
                  <a:cubicBezTo>
                    <a:pt x="52" y="105"/>
                    <a:pt x="52" y="106"/>
                    <a:pt x="53" y="106"/>
                  </a:cubicBezTo>
                  <a:close/>
                  <a:moveTo>
                    <a:pt x="63" y="106"/>
                  </a:moveTo>
                  <a:cubicBezTo>
                    <a:pt x="63" y="106"/>
                    <a:pt x="63" y="106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5"/>
                    <a:pt x="63" y="108"/>
                    <a:pt x="63" y="106"/>
                  </a:cubicBezTo>
                  <a:close/>
                  <a:moveTo>
                    <a:pt x="34" y="106"/>
                  </a:moveTo>
                  <a:cubicBezTo>
                    <a:pt x="34" y="108"/>
                    <a:pt x="35" y="109"/>
                    <a:pt x="36" y="111"/>
                  </a:cubicBezTo>
                  <a:cubicBezTo>
                    <a:pt x="36" y="110"/>
                    <a:pt x="36" y="110"/>
                    <a:pt x="36" y="109"/>
                  </a:cubicBezTo>
                  <a:cubicBezTo>
                    <a:pt x="36" y="109"/>
                    <a:pt x="36" y="110"/>
                    <a:pt x="36" y="110"/>
                  </a:cubicBezTo>
                  <a:cubicBezTo>
                    <a:pt x="37" y="110"/>
                    <a:pt x="36" y="109"/>
                    <a:pt x="37" y="109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8"/>
                    <a:pt x="38" y="107"/>
                    <a:pt x="39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37" y="107"/>
                    <a:pt x="37" y="108"/>
                    <a:pt x="35" y="108"/>
                  </a:cubicBezTo>
                  <a:cubicBezTo>
                    <a:pt x="35" y="107"/>
                    <a:pt x="35" y="106"/>
                    <a:pt x="35" y="105"/>
                  </a:cubicBezTo>
                  <a:cubicBezTo>
                    <a:pt x="34" y="105"/>
                    <a:pt x="34" y="105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lose/>
                  <a:moveTo>
                    <a:pt x="41" y="106"/>
                  </a:moveTo>
                  <a:cubicBezTo>
                    <a:pt x="41" y="106"/>
                    <a:pt x="41" y="107"/>
                    <a:pt x="42" y="107"/>
                  </a:cubicBezTo>
                  <a:cubicBezTo>
                    <a:pt x="42" y="106"/>
                    <a:pt x="42" y="106"/>
                    <a:pt x="41" y="105"/>
                  </a:cubicBezTo>
                  <a:cubicBezTo>
                    <a:pt x="41" y="106"/>
                    <a:pt x="41" y="106"/>
                    <a:pt x="41" y="106"/>
                  </a:cubicBezTo>
                  <a:close/>
                  <a:moveTo>
                    <a:pt x="43" y="107"/>
                  </a:moveTo>
                  <a:cubicBezTo>
                    <a:pt x="44" y="107"/>
                    <a:pt x="44" y="106"/>
                    <a:pt x="44" y="107"/>
                  </a:cubicBezTo>
                  <a:cubicBezTo>
                    <a:pt x="44" y="107"/>
                    <a:pt x="44" y="107"/>
                    <a:pt x="43" y="107"/>
                  </a:cubicBezTo>
                  <a:cubicBezTo>
                    <a:pt x="44" y="107"/>
                    <a:pt x="44" y="108"/>
                    <a:pt x="45" y="108"/>
                  </a:cubicBezTo>
                  <a:cubicBezTo>
                    <a:pt x="44" y="107"/>
                    <a:pt x="44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lose/>
                  <a:moveTo>
                    <a:pt x="54" y="106"/>
                  </a:move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55" y="106"/>
                    <a:pt x="55" y="106"/>
                  </a:cubicBezTo>
                  <a:cubicBezTo>
                    <a:pt x="55" y="106"/>
                    <a:pt x="55" y="106"/>
                    <a:pt x="54" y="106"/>
                  </a:cubicBezTo>
                  <a:close/>
                  <a:moveTo>
                    <a:pt x="47" y="107"/>
                  </a:moveTo>
                  <a:cubicBezTo>
                    <a:pt x="46" y="107"/>
                    <a:pt x="46" y="107"/>
                    <a:pt x="46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8"/>
                    <a:pt x="47" y="107"/>
                    <a:pt x="47" y="107"/>
                  </a:cubicBezTo>
                  <a:close/>
                  <a:moveTo>
                    <a:pt x="52" y="108"/>
                  </a:moveTo>
                  <a:cubicBezTo>
                    <a:pt x="52" y="107"/>
                    <a:pt x="53" y="106"/>
                    <a:pt x="52" y="107"/>
                  </a:cubicBezTo>
                  <a:cubicBezTo>
                    <a:pt x="52" y="107"/>
                    <a:pt x="52" y="108"/>
                    <a:pt x="52" y="108"/>
                  </a:cubicBezTo>
                  <a:close/>
                  <a:moveTo>
                    <a:pt x="58" y="109"/>
                  </a:move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7"/>
                    <a:pt x="57" y="107"/>
                  </a:cubicBezTo>
                  <a:cubicBezTo>
                    <a:pt x="58" y="108"/>
                    <a:pt x="57" y="108"/>
                    <a:pt x="58" y="109"/>
                  </a:cubicBezTo>
                  <a:close/>
                  <a:moveTo>
                    <a:pt x="40" y="108"/>
                  </a:moveTo>
                  <a:cubicBezTo>
                    <a:pt x="40" y="108"/>
                    <a:pt x="40" y="108"/>
                    <a:pt x="41" y="108"/>
                  </a:cubicBezTo>
                  <a:cubicBezTo>
                    <a:pt x="41" y="108"/>
                    <a:pt x="41" y="107"/>
                    <a:pt x="40" y="107"/>
                  </a:cubicBezTo>
                  <a:cubicBezTo>
                    <a:pt x="40" y="107"/>
                    <a:pt x="40" y="108"/>
                    <a:pt x="40" y="108"/>
                  </a:cubicBezTo>
                  <a:close/>
                  <a:moveTo>
                    <a:pt x="51" y="110"/>
                  </a:moveTo>
                  <a:cubicBezTo>
                    <a:pt x="51" y="109"/>
                    <a:pt x="51" y="107"/>
                    <a:pt x="50" y="107"/>
                  </a:cubicBezTo>
                  <a:cubicBezTo>
                    <a:pt x="50" y="108"/>
                    <a:pt x="50" y="109"/>
                    <a:pt x="51" y="110"/>
                  </a:cubicBezTo>
                  <a:close/>
                  <a:moveTo>
                    <a:pt x="42" y="108"/>
                  </a:moveTo>
                  <a:cubicBezTo>
                    <a:pt x="42" y="108"/>
                    <a:pt x="43" y="108"/>
                    <a:pt x="43" y="107"/>
                  </a:cubicBezTo>
                  <a:cubicBezTo>
                    <a:pt x="43" y="107"/>
                    <a:pt x="43" y="107"/>
                    <a:pt x="42" y="107"/>
                  </a:cubicBezTo>
                  <a:cubicBezTo>
                    <a:pt x="42" y="108"/>
                    <a:pt x="42" y="108"/>
                    <a:pt x="42" y="108"/>
                  </a:cubicBezTo>
                  <a:close/>
                  <a:moveTo>
                    <a:pt x="60" y="109"/>
                  </a:moveTo>
                  <a:cubicBezTo>
                    <a:pt x="60" y="108"/>
                    <a:pt x="60" y="108"/>
                    <a:pt x="60" y="107"/>
                  </a:cubicBezTo>
                  <a:cubicBezTo>
                    <a:pt x="59" y="108"/>
                    <a:pt x="60" y="109"/>
                    <a:pt x="60" y="109"/>
                  </a:cubicBezTo>
                  <a:close/>
                  <a:moveTo>
                    <a:pt x="55" y="109"/>
                  </a:moveTo>
                  <a:cubicBezTo>
                    <a:pt x="55" y="109"/>
                    <a:pt x="54" y="108"/>
                    <a:pt x="54" y="108"/>
                  </a:cubicBezTo>
                  <a:cubicBezTo>
                    <a:pt x="54" y="108"/>
                    <a:pt x="54" y="109"/>
                    <a:pt x="55" y="109"/>
                  </a:cubicBezTo>
                  <a:close/>
                  <a:moveTo>
                    <a:pt x="57" y="110"/>
                  </a:moveTo>
                  <a:cubicBezTo>
                    <a:pt x="56" y="109"/>
                    <a:pt x="57" y="108"/>
                    <a:pt x="57" y="108"/>
                  </a:cubicBezTo>
                  <a:cubicBezTo>
                    <a:pt x="56" y="108"/>
                    <a:pt x="56" y="110"/>
                    <a:pt x="57" y="110"/>
                  </a:cubicBezTo>
                  <a:close/>
                  <a:moveTo>
                    <a:pt x="42" y="108"/>
                  </a:moveTo>
                  <a:cubicBezTo>
                    <a:pt x="42" y="109"/>
                    <a:pt x="43" y="109"/>
                    <a:pt x="43" y="109"/>
                  </a:cubicBezTo>
                  <a:cubicBezTo>
                    <a:pt x="43" y="109"/>
                    <a:pt x="43" y="109"/>
                    <a:pt x="44" y="109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3" y="108"/>
                    <a:pt x="43" y="108"/>
                    <a:pt x="42" y="108"/>
                  </a:cubicBezTo>
                  <a:close/>
                  <a:moveTo>
                    <a:pt x="32" y="110"/>
                  </a:moveTo>
                  <a:cubicBezTo>
                    <a:pt x="32" y="109"/>
                    <a:pt x="32" y="108"/>
                    <a:pt x="31" y="108"/>
                  </a:cubicBezTo>
                  <a:cubicBezTo>
                    <a:pt x="32" y="109"/>
                    <a:pt x="31" y="110"/>
                    <a:pt x="32" y="110"/>
                  </a:cubicBezTo>
                  <a:close/>
                  <a:moveTo>
                    <a:pt x="40" y="109"/>
                  </a:moveTo>
                  <a:cubicBezTo>
                    <a:pt x="40" y="109"/>
                    <a:pt x="40" y="108"/>
                    <a:pt x="39" y="108"/>
                  </a:cubicBezTo>
                  <a:cubicBezTo>
                    <a:pt x="39" y="109"/>
                    <a:pt x="40" y="109"/>
                    <a:pt x="40" y="109"/>
                  </a:cubicBezTo>
                  <a:close/>
                  <a:moveTo>
                    <a:pt x="34" y="113"/>
                  </a:moveTo>
                  <a:cubicBezTo>
                    <a:pt x="36" y="112"/>
                    <a:pt x="35" y="110"/>
                    <a:pt x="33" y="108"/>
                  </a:cubicBezTo>
                  <a:cubicBezTo>
                    <a:pt x="34" y="110"/>
                    <a:pt x="33" y="112"/>
                    <a:pt x="34" y="113"/>
                  </a:cubicBezTo>
                  <a:close/>
                  <a:moveTo>
                    <a:pt x="41" y="109"/>
                  </a:moveTo>
                  <a:cubicBezTo>
                    <a:pt x="41" y="110"/>
                    <a:pt x="42" y="109"/>
                    <a:pt x="41" y="108"/>
                  </a:cubicBezTo>
                  <a:cubicBezTo>
                    <a:pt x="41" y="109"/>
                    <a:pt x="41" y="109"/>
                    <a:pt x="41" y="109"/>
                  </a:cubicBezTo>
                  <a:close/>
                  <a:moveTo>
                    <a:pt x="45" y="110"/>
                  </a:moveTo>
                  <a:cubicBezTo>
                    <a:pt x="46" y="109"/>
                    <a:pt x="45" y="109"/>
                    <a:pt x="45" y="109"/>
                  </a:cubicBezTo>
                  <a:cubicBezTo>
                    <a:pt x="45" y="109"/>
                    <a:pt x="45" y="110"/>
                    <a:pt x="45" y="110"/>
                  </a:cubicBezTo>
                  <a:close/>
                  <a:moveTo>
                    <a:pt x="58" y="112"/>
                  </a:moveTo>
                  <a:cubicBezTo>
                    <a:pt x="58" y="111"/>
                    <a:pt x="59" y="110"/>
                    <a:pt x="58" y="109"/>
                  </a:cubicBezTo>
                  <a:cubicBezTo>
                    <a:pt x="58" y="110"/>
                    <a:pt x="57" y="111"/>
                    <a:pt x="58" y="112"/>
                  </a:cubicBezTo>
                  <a:close/>
                  <a:moveTo>
                    <a:pt x="38" y="110"/>
                  </a:moveTo>
                  <a:cubicBezTo>
                    <a:pt x="39" y="110"/>
                    <a:pt x="39" y="110"/>
                    <a:pt x="39" y="109"/>
                  </a:cubicBezTo>
                  <a:cubicBezTo>
                    <a:pt x="39" y="109"/>
                    <a:pt x="38" y="110"/>
                    <a:pt x="38" y="110"/>
                  </a:cubicBezTo>
                  <a:close/>
                  <a:moveTo>
                    <a:pt x="41" y="109"/>
                  </a:moveTo>
                  <a:cubicBezTo>
                    <a:pt x="42" y="110"/>
                    <a:pt x="42" y="111"/>
                    <a:pt x="42" y="111"/>
                  </a:cubicBezTo>
                  <a:cubicBezTo>
                    <a:pt x="43" y="110"/>
                    <a:pt x="42" y="109"/>
                    <a:pt x="42" y="109"/>
                  </a:cubicBezTo>
                  <a:cubicBezTo>
                    <a:pt x="42" y="109"/>
                    <a:pt x="42" y="109"/>
                    <a:pt x="41" y="109"/>
                  </a:cubicBezTo>
                  <a:close/>
                  <a:moveTo>
                    <a:pt x="47" y="110"/>
                  </a:moveTo>
                  <a:cubicBezTo>
                    <a:pt x="47" y="110"/>
                    <a:pt x="47" y="110"/>
                    <a:pt x="46" y="109"/>
                  </a:cubicBezTo>
                  <a:cubicBezTo>
                    <a:pt x="46" y="110"/>
                    <a:pt x="46" y="110"/>
                    <a:pt x="47" y="110"/>
                  </a:cubicBezTo>
                  <a:close/>
                  <a:moveTo>
                    <a:pt x="52" y="111"/>
                  </a:moveTo>
                  <a:cubicBezTo>
                    <a:pt x="52" y="111"/>
                    <a:pt x="52" y="110"/>
                    <a:pt x="52" y="110"/>
                  </a:cubicBezTo>
                  <a:cubicBezTo>
                    <a:pt x="52" y="110"/>
                    <a:pt x="52" y="111"/>
                    <a:pt x="52" y="111"/>
                  </a:cubicBezTo>
                  <a:close/>
                  <a:moveTo>
                    <a:pt x="44" y="110"/>
                  </a:moveTo>
                  <a:cubicBezTo>
                    <a:pt x="45" y="111"/>
                    <a:pt x="44" y="112"/>
                    <a:pt x="45" y="112"/>
                  </a:cubicBezTo>
                  <a:cubicBezTo>
                    <a:pt x="46" y="111"/>
                    <a:pt x="45" y="110"/>
                    <a:pt x="44" y="110"/>
                  </a:cubicBezTo>
                  <a:cubicBezTo>
                    <a:pt x="44" y="110"/>
                    <a:pt x="44" y="110"/>
                    <a:pt x="44" y="110"/>
                  </a:cubicBezTo>
                  <a:close/>
                  <a:moveTo>
                    <a:pt x="66" y="110"/>
                  </a:moveTo>
                  <a:cubicBezTo>
                    <a:pt x="66" y="112"/>
                    <a:pt x="66" y="110"/>
                    <a:pt x="66" y="110"/>
                  </a:cubicBezTo>
                  <a:close/>
                  <a:moveTo>
                    <a:pt x="39" y="112"/>
                  </a:moveTo>
                  <a:cubicBezTo>
                    <a:pt x="40" y="112"/>
                    <a:pt x="40" y="111"/>
                    <a:pt x="40" y="110"/>
                  </a:cubicBezTo>
                  <a:cubicBezTo>
                    <a:pt x="39" y="111"/>
                    <a:pt x="39" y="111"/>
                    <a:pt x="39" y="112"/>
                  </a:cubicBezTo>
                  <a:close/>
                  <a:moveTo>
                    <a:pt x="55" y="111"/>
                  </a:moveTo>
                  <a:cubicBezTo>
                    <a:pt x="55" y="111"/>
                    <a:pt x="55" y="111"/>
                    <a:pt x="55" y="110"/>
                  </a:cubicBezTo>
                  <a:cubicBezTo>
                    <a:pt x="54" y="111"/>
                    <a:pt x="55" y="111"/>
                    <a:pt x="55" y="111"/>
                  </a:cubicBezTo>
                  <a:close/>
                  <a:moveTo>
                    <a:pt x="63" y="111"/>
                  </a:move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1"/>
                    <a:pt x="63" y="111"/>
                  </a:cubicBezTo>
                  <a:close/>
                  <a:moveTo>
                    <a:pt x="40" y="112"/>
                  </a:moveTo>
                  <a:cubicBezTo>
                    <a:pt x="41" y="112"/>
                    <a:pt x="41" y="112"/>
                    <a:pt x="41" y="112"/>
                  </a:cubicBezTo>
                  <a:cubicBezTo>
                    <a:pt x="40" y="112"/>
                    <a:pt x="41" y="111"/>
                    <a:pt x="40" y="112"/>
                  </a:cubicBezTo>
                  <a:cubicBezTo>
                    <a:pt x="40" y="112"/>
                    <a:pt x="40" y="112"/>
                    <a:pt x="39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1" y="113"/>
                    <a:pt x="41" y="112"/>
                    <a:pt x="41" y="112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40" y="112"/>
                  </a:cubicBezTo>
                  <a:close/>
                  <a:moveTo>
                    <a:pt x="7" y="127"/>
                  </a:moveTo>
                  <a:cubicBezTo>
                    <a:pt x="7" y="127"/>
                    <a:pt x="7" y="127"/>
                    <a:pt x="8" y="127"/>
                  </a:cubicBezTo>
                  <a:cubicBezTo>
                    <a:pt x="8" y="125"/>
                    <a:pt x="9" y="124"/>
                    <a:pt x="9" y="122"/>
                  </a:cubicBezTo>
                  <a:cubicBezTo>
                    <a:pt x="9" y="120"/>
                    <a:pt x="10" y="118"/>
                    <a:pt x="10" y="116"/>
                  </a:cubicBezTo>
                  <a:cubicBezTo>
                    <a:pt x="11" y="114"/>
                    <a:pt x="12" y="112"/>
                    <a:pt x="11" y="111"/>
                  </a:cubicBezTo>
                  <a:cubicBezTo>
                    <a:pt x="10" y="116"/>
                    <a:pt x="8" y="122"/>
                    <a:pt x="7" y="127"/>
                  </a:cubicBezTo>
                  <a:close/>
                  <a:moveTo>
                    <a:pt x="37" y="112"/>
                  </a:moveTo>
                  <a:cubicBezTo>
                    <a:pt x="37" y="111"/>
                    <a:pt x="37" y="111"/>
                    <a:pt x="38" y="111"/>
                  </a:cubicBezTo>
                  <a:cubicBezTo>
                    <a:pt x="38" y="111"/>
                    <a:pt x="38" y="111"/>
                    <a:pt x="37" y="111"/>
                  </a:cubicBezTo>
                  <a:cubicBezTo>
                    <a:pt x="38" y="111"/>
                    <a:pt x="37" y="111"/>
                    <a:pt x="37" y="112"/>
                  </a:cubicBezTo>
                  <a:close/>
                  <a:moveTo>
                    <a:pt x="48" y="112"/>
                  </a:moveTo>
                  <a:cubicBezTo>
                    <a:pt x="48" y="111"/>
                    <a:pt x="48" y="111"/>
                    <a:pt x="47" y="111"/>
                  </a:cubicBezTo>
                  <a:cubicBezTo>
                    <a:pt x="47" y="111"/>
                    <a:pt x="47" y="112"/>
                    <a:pt x="48" y="112"/>
                  </a:cubicBezTo>
                  <a:close/>
                  <a:moveTo>
                    <a:pt x="44" y="113"/>
                  </a:moveTo>
                  <a:cubicBezTo>
                    <a:pt x="44" y="113"/>
                    <a:pt x="44" y="113"/>
                    <a:pt x="44" y="113"/>
                  </a:cubicBezTo>
                  <a:cubicBezTo>
                    <a:pt x="44" y="112"/>
                    <a:pt x="44" y="111"/>
                    <a:pt x="43" y="111"/>
                  </a:cubicBezTo>
                  <a:cubicBezTo>
                    <a:pt x="42" y="112"/>
                    <a:pt x="43" y="113"/>
                    <a:pt x="44" y="113"/>
                  </a:cubicBezTo>
                  <a:close/>
                  <a:moveTo>
                    <a:pt x="58" y="112"/>
                  </a:moveTo>
                  <a:cubicBezTo>
                    <a:pt x="58" y="112"/>
                    <a:pt x="58" y="112"/>
                    <a:pt x="58" y="113"/>
                  </a:cubicBezTo>
                  <a:cubicBezTo>
                    <a:pt x="59" y="113"/>
                    <a:pt x="59" y="112"/>
                    <a:pt x="59" y="111"/>
                  </a:cubicBezTo>
                  <a:cubicBezTo>
                    <a:pt x="58" y="111"/>
                    <a:pt x="58" y="112"/>
                    <a:pt x="58" y="112"/>
                  </a:cubicBezTo>
                  <a:close/>
                  <a:moveTo>
                    <a:pt x="60" y="113"/>
                  </a:moveTo>
                  <a:cubicBezTo>
                    <a:pt x="60" y="113"/>
                    <a:pt x="60" y="112"/>
                    <a:pt x="60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0" y="112"/>
                    <a:pt x="59" y="113"/>
                    <a:pt x="60" y="113"/>
                  </a:cubicBezTo>
                  <a:close/>
                  <a:moveTo>
                    <a:pt x="36" y="112"/>
                  </a:moveTo>
                  <a:cubicBezTo>
                    <a:pt x="36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6" y="112"/>
                  </a:cubicBezTo>
                  <a:close/>
                  <a:moveTo>
                    <a:pt x="38" y="113"/>
                  </a:moveTo>
                  <a:cubicBezTo>
                    <a:pt x="38" y="112"/>
                    <a:pt x="38" y="113"/>
                    <a:pt x="38" y="113"/>
                  </a:cubicBezTo>
                  <a:cubicBezTo>
                    <a:pt x="38" y="113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3"/>
                  </a:cubicBezTo>
                  <a:close/>
                  <a:moveTo>
                    <a:pt x="50" y="113"/>
                  </a:moveTo>
                  <a:cubicBezTo>
                    <a:pt x="50" y="113"/>
                    <a:pt x="50" y="114"/>
                    <a:pt x="51" y="114"/>
                  </a:cubicBezTo>
                  <a:cubicBezTo>
                    <a:pt x="51" y="114"/>
                    <a:pt x="51" y="113"/>
                    <a:pt x="51" y="113"/>
                  </a:cubicBezTo>
                  <a:cubicBezTo>
                    <a:pt x="50" y="113"/>
                    <a:pt x="50" y="113"/>
                    <a:pt x="50" y="112"/>
                  </a:cubicBezTo>
                  <a:cubicBezTo>
                    <a:pt x="49" y="112"/>
                    <a:pt x="50" y="113"/>
                    <a:pt x="50" y="113"/>
                  </a:cubicBezTo>
                  <a:close/>
                  <a:moveTo>
                    <a:pt x="53" y="113"/>
                  </a:moveTo>
                  <a:cubicBezTo>
                    <a:pt x="53" y="113"/>
                    <a:pt x="54" y="112"/>
                    <a:pt x="53" y="112"/>
                  </a:cubicBezTo>
                  <a:cubicBezTo>
                    <a:pt x="53" y="113"/>
                    <a:pt x="53" y="113"/>
                    <a:pt x="53" y="113"/>
                  </a:cubicBezTo>
                  <a:close/>
                  <a:moveTo>
                    <a:pt x="43" y="114"/>
                  </a:moveTo>
                  <a:cubicBezTo>
                    <a:pt x="42" y="114"/>
                    <a:pt x="42" y="113"/>
                    <a:pt x="42" y="113"/>
                  </a:cubicBezTo>
                  <a:cubicBezTo>
                    <a:pt x="41" y="113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5"/>
                    <a:pt x="41" y="116"/>
                    <a:pt x="42" y="116"/>
                  </a:cubicBezTo>
                  <a:cubicBezTo>
                    <a:pt x="42" y="115"/>
                    <a:pt x="43" y="115"/>
                    <a:pt x="43" y="114"/>
                  </a:cubicBezTo>
                  <a:cubicBezTo>
                    <a:pt x="43" y="114"/>
                    <a:pt x="43" y="112"/>
                    <a:pt x="42" y="113"/>
                  </a:cubicBezTo>
                  <a:cubicBezTo>
                    <a:pt x="42" y="113"/>
                    <a:pt x="43" y="114"/>
                    <a:pt x="43" y="114"/>
                  </a:cubicBezTo>
                  <a:close/>
                  <a:moveTo>
                    <a:pt x="56" y="113"/>
                  </a:moveTo>
                  <a:cubicBezTo>
                    <a:pt x="56" y="113"/>
                    <a:pt x="56" y="112"/>
                    <a:pt x="56" y="112"/>
                  </a:cubicBezTo>
                  <a:cubicBezTo>
                    <a:pt x="56" y="113"/>
                    <a:pt x="56" y="113"/>
                    <a:pt x="56" y="113"/>
                  </a:cubicBezTo>
                  <a:close/>
                  <a:moveTo>
                    <a:pt x="46" y="114"/>
                  </a:moveTo>
                  <a:cubicBezTo>
                    <a:pt x="46" y="114"/>
                    <a:pt x="46" y="114"/>
                    <a:pt x="46" y="115"/>
                  </a:cubicBezTo>
                  <a:cubicBezTo>
                    <a:pt x="47" y="115"/>
                    <a:pt x="47" y="114"/>
                    <a:pt x="47" y="114"/>
                  </a:cubicBezTo>
                  <a:cubicBezTo>
                    <a:pt x="47" y="114"/>
                    <a:pt x="47" y="113"/>
                    <a:pt x="46" y="113"/>
                  </a:cubicBezTo>
                  <a:cubicBezTo>
                    <a:pt x="46" y="113"/>
                    <a:pt x="47" y="114"/>
                    <a:pt x="46" y="114"/>
                  </a:cubicBezTo>
                  <a:close/>
                  <a:moveTo>
                    <a:pt x="63" y="114"/>
                  </a:moveTo>
                  <a:cubicBezTo>
                    <a:pt x="63" y="114"/>
                    <a:pt x="63" y="113"/>
                    <a:pt x="63" y="113"/>
                  </a:cubicBezTo>
                  <a:cubicBezTo>
                    <a:pt x="63" y="113"/>
                    <a:pt x="63" y="114"/>
                    <a:pt x="63" y="114"/>
                  </a:cubicBezTo>
                  <a:close/>
                  <a:moveTo>
                    <a:pt x="37" y="114"/>
                  </a:move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8" y="114"/>
                    <a:pt x="38" y="113"/>
                  </a:cubicBezTo>
                  <a:cubicBezTo>
                    <a:pt x="38" y="113"/>
                    <a:pt x="37" y="113"/>
                    <a:pt x="37" y="114"/>
                  </a:cubicBezTo>
                  <a:close/>
                  <a:moveTo>
                    <a:pt x="39" y="114"/>
                  </a:moveTo>
                  <a:cubicBezTo>
                    <a:pt x="39" y="114"/>
                    <a:pt x="39" y="113"/>
                    <a:pt x="39" y="113"/>
                  </a:cubicBezTo>
                  <a:cubicBezTo>
                    <a:pt x="39" y="114"/>
                    <a:pt x="39" y="114"/>
                    <a:pt x="39" y="114"/>
                  </a:cubicBezTo>
                  <a:close/>
                  <a:moveTo>
                    <a:pt x="60" y="115"/>
                  </a:moveTo>
                  <a:cubicBezTo>
                    <a:pt x="60" y="115"/>
                    <a:pt x="60" y="114"/>
                    <a:pt x="60" y="113"/>
                  </a:cubicBezTo>
                  <a:cubicBezTo>
                    <a:pt x="60" y="114"/>
                    <a:pt x="59" y="114"/>
                    <a:pt x="60" y="115"/>
                  </a:cubicBezTo>
                  <a:close/>
                  <a:moveTo>
                    <a:pt x="35" y="114"/>
                  </a:moveTo>
                  <a:cubicBezTo>
                    <a:pt x="35" y="115"/>
                    <a:pt x="34" y="115"/>
                    <a:pt x="34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5" y="115"/>
                    <a:pt x="36" y="114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56" y="114"/>
                  </a:moveTo>
                  <a:cubicBezTo>
                    <a:pt x="57" y="114"/>
                    <a:pt x="57" y="113"/>
                    <a:pt x="56" y="113"/>
                  </a:cubicBezTo>
                  <a:cubicBezTo>
                    <a:pt x="56" y="114"/>
                    <a:pt x="56" y="114"/>
                    <a:pt x="56" y="114"/>
                  </a:cubicBezTo>
                  <a:close/>
                  <a:moveTo>
                    <a:pt x="45" y="114"/>
                  </a:moveTo>
                  <a:cubicBezTo>
                    <a:pt x="45" y="114"/>
                    <a:pt x="44" y="114"/>
                    <a:pt x="44" y="115"/>
                  </a:cubicBezTo>
                  <a:cubicBezTo>
                    <a:pt x="45" y="115"/>
                    <a:pt x="45" y="116"/>
                    <a:pt x="45" y="116"/>
                  </a:cubicBezTo>
                  <a:cubicBezTo>
                    <a:pt x="46" y="116"/>
                    <a:pt x="46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lose/>
                  <a:moveTo>
                    <a:pt x="54" y="115"/>
                  </a:moveTo>
                  <a:cubicBezTo>
                    <a:pt x="55" y="115"/>
                    <a:pt x="56" y="114"/>
                    <a:pt x="55" y="114"/>
                  </a:cubicBezTo>
                  <a:cubicBezTo>
                    <a:pt x="55" y="114"/>
                    <a:pt x="54" y="115"/>
                    <a:pt x="54" y="115"/>
                  </a:cubicBezTo>
                  <a:close/>
                  <a:moveTo>
                    <a:pt x="38" y="115"/>
                  </a:move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9" y="115"/>
                    <a:pt x="38" y="115"/>
                    <a:pt x="38" y="114"/>
                  </a:cubicBezTo>
                  <a:cubicBezTo>
                    <a:pt x="38" y="114"/>
                    <a:pt x="38" y="114"/>
                    <a:pt x="38" y="114"/>
                  </a:cubicBezTo>
                  <a:cubicBezTo>
                    <a:pt x="38" y="114"/>
                    <a:pt x="38" y="115"/>
                    <a:pt x="38" y="115"/>
                  </a:cubicBezTo>
                  <a:close/>
                  <a:moveTo>
                    <a:pt x="32" y="115"/>
                  </a:moveTo>
                  <a:cubicBezTo>
                    <a:pt x="32" y="115"/>
                    <a:pt x="32" y="115"/>
                    <a:pt x="31" y="114"/>
                  </a:cubicBezTo>
                  <a:cubicBezTo>
                    <a:pt x="31" y="115"/>
                    <a:pt x="32" y="115"/>
                    <a:pt x="32" y="115"/>
                  </a:cubicBezTo>
                  <a:close/>
                  <a:moveTo>
                    <a:pt x="63" y="117"/>
                  </a:moveTo>
                  <a:cubicBezTo>
                    <a:pt x="63" y="116"/>
                    <a:pt x="63" y="116"/>
                    <a:pt x="63" y="116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6"/>
                    <a:pt x="63" y="117"/>
                  </a:cubicBezTo>
                  <a:close/>
                  <a:moveTo>
                    <a:pt x="36" y="115"/>
                  </a:moveTo>
                  <a:cubicBezTo>
                    <a:pt x="35" y="116"/>
                    <a:pt x="34" y="117"/>
                    <a:pt x="34" y="118"/>
                  </a:cubicBezTo>
                  <a:cubicBezTo>
                    <a:pt x="34" y="117"/>
                    <a:pt x="36" y="116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lose/>
                  <a:moveTo>
                    <a:pt x="47" y="116"/>
                  </a:moveTo>
                  <a:cubicBezTo>
                    <a:pt x="48" y="116"/>
                    <a:pt x="47" y="115"/>
                    <a:pt x="48" y="115"/>
                  </a:cubicBezTo>
                  <a:cubicBezTo>
                    <a:pt x="48" y="115"/>
                    <a:pt x="47" y="115"/>
                    <a:pt x="47" y="116"/>
                  </a:cubicBezTo>
                  <a:close/>
                  <a:moveTo>
                    <a:pt x="54" y="116"/>
                  </a:moveTo>
                  <a:cubicBezTo>
                    <a:pt x="55" y="116"/>
                    <a:pt x="55" y="117"/>
                    <a:pt x="55" y="117"/>
                  </a:cubicBezTo>
                  <a:cubicBezTo>
                    <a:pt x="55" y="116"/>
                    <a:pt x="55" y="116"/>
                    <a:pt x="55" y="115"/>
                  </a:cubicBezTo>
                  <a:cubicBezTo>
                    <a:pt x="55" y="115"/>
                    <a:pt x="55" y="115"/>
                    <a:pt x="54" y="116"/>
                  </a:cubicBezTo>
                  <a:close/>
                  <a:moveTo>
                    <a:pt x="39" y="116"/>
                  </a:moveTo>
                  <a:cubicBezTo>
                    <a:pt x="40" y="116"/>
                    <a:pt x="40" y="117"/>
                    <a:pt x="41" y="117"/>
                  </a:cubicBezTo>
                  <a:cubicBezTo>
                    <a:pt x="41" y="116"/>
                    <a:pt x="40" y="116"/>
                    <a:pt x="40" y="115"/>
                  </a:cubicBezTo>
                  <a:cubicBezTo>
                    <a:pt x="40" y="115"/>
                    <a:pt x="39" y="115"/>
                    <a:pt x="39" y="116"/>
                  </a:cubicBezTo>
                  <a:close/>
                  <a:moveTo>
                    <a:pt x="43" y="116"/>
                  </a:moveTo>
                  <a:cubicBezTo>
                    <a:pt x="43" y="117"/>
                    <a:pt x="43" y="118"/>
                    <a:pt x="44" y="118"/>
                  </a:cubicBezTo>
                  <a:cubicBezTo>
                    <a:pt x="44" y="117"/>
                    <a:pt x="44" y="117"/>
                    <a:pt x="43" y="116"/>
                  </a:cubicBezTo>
                  <a:cubicBezTo>
                    <a:pt x="44" y="116"/>
                    <a:pt x="44" y="117"/>
                    <a:pt x="45" y="117"/>
                  </a:cubicBezTo>
                  <a:cubicBezTo>
                    <a:pt x="45" y="116"/>
                    <a:pt x="44" y="116"/>
                    <a:pt x="44" y="115"/>
                  </a:cubicBezTo>
                  <a:cubicBezTo>
                    <a:pt x="43" y="115"/>
                    <a:pt x="43" y="116"/>
                    <a:pt x="43" y="116"/>
                  </a:cubicBezTo>
                  <a:close/>
                  <a:moveTo>
                    <a:pt x="51" y="117"/>
                  </a:moveTo>
                  <a:cubicBezTo>
                    <a:pt x="51" y="116"/>
                    <a:pt x="51" y="116"/>
                    <a:pt x="50" y="116"/>
                  </a:cubicBezTo>
                  <a:cubicBezTo>
                    <a:pt x="50" y="116"/>
                    <a:pt x="50" y="117"/>
                    <a:pt x="51" y="117"/>
                  </a:cubicBezTo>
                  <a:close/>
                  <a:moveTo>
                    <a:pt x="58" y="116"/>
                  </a:moveTo>
                  <a:cubicBezTo>
                    <a:pt x="58" y="116"/>
                    <a:pt x="58" y="117"/>
                    <a:pt x="58" y="117"/>
                  </a:cubicBezTo>
                  <a:cubicBezTo>
                    <a:pt x="59" y="117"/>
                    <a:pt x="58" y="116"/>
                    <a:pt x="58" y="116"/>
                  </a:cubicBezTo>
                  <a:cubicBezTo>
                    <a:pt x="58" y="116"/>
                    <a:pt x="58" y="116"/>
                    <a:pt x="58" y="116"/>
                  </a:cubicBezTo>
                  <a:close/>
                  <a:moveTo>
                    <a:pt x="36" y="117"/>
                  </a:moveTo>
                  <a:cubicBezTo>
                    <a:pt x="36" y="117"/>
                    <a:pt x="36" y="117"/>
                    <a:pt x="35" y="117"/>
                  </a:cubicBezTo>
                  <a:cubicBezTo>
                    <a:pt x="35" y="117"/>
                    <a:pt x="36" y="117"/>
                    <a:pt x="36" y="117"/>
                  </a:cubicBezTo>
                  <a:cubicBezTo>
                    <a:pt x="37" y="118"/>
                    <a:pt x="37" y="117"/>
                    <a:pt x="37" y="116"/>
                  </a:cubicBezTo>
                  <a:cubicBezTo>
                    <a:pt x="36" y="116"/>
                    <a:pt x="36" y="117"/>
                    <a:pt x="36" y="117"/>
                  </a:cubicBezTo>
                  <a:close/>
                  <a:moveTo>
                    <a:pt x="39" y="117"/>
                  </a:moveTo>
                  <a:cubicBezTo>
                    <a:pt x="39" y="117"/>
                    <a:pt x="39" y="118"/>
                    <a:pt x="40" y="118"/>
                  </a:cubicBezTo>
                  <a:cubicBezTo>
                    <a:pt x="40" y="118"/>
                    <a:pt x="40" y="117"/>
                    <a:pt x="40" y="117"/>
                  </a:cubicBezTo>
                  <a:cubicBezTo>
                    <a:pt x="41" y="117"/>
                    <a:pt x="40" y="116"/>
                    <a:pt x="39" y="116"/>
                  </a:cubicBezTo>
                  <a:cubicBezTo>
                    <a:pt x="39" y="116"/>
                    <a:pt x="39" y="117"/>
                    <a:pt x="39" y="117"/>
                  </a:cubicBezTo>
                  <a:close/>
                  <a:moveTo>
                    <a:pt x="42" y="117"/>
                  </a:moveTo>
                  <a:cubicBezTo>
                    <a:pt x="42" y="118"/>
                    <a:pt x="43" y="118"/>
                    <a:pt x="43" y="119"/>
                  </a:cubicBezTo>
                  <a:cubicBezTo>
                    <a:pt x="44" y="118"/>
                    <a:pt x="43" y="117"/>
                    <a:pt x="43" y="116"/>
                  </a:cubicBezTo>
                  <a:cubicBezTo>
                    <a:pt x="43" y="116"/>
                    <a:pt x="42" y="117"/>
                    <a:pt x="42" y="117"/>
                  </a:cubicBezTo>
                  <a:close/>
                  <a:moveTo>
                    <a:pt x="32" y="118"/>
                  </a:moveTo>
                  <a:cubicBezTo>
                    <a:pt x="32" y="118"/>
                    <a:pt x="32" y="116"/>
                    <a:pt x="32" y="117"/>
                  </a:cubicBezTo>
                  <a:cubicBezTo>
                    <a:pt x="32" y="117"/>
                    <a:pt x="32" y="117"/>
                    <a:pt x="32" y="118"/>
                  </a:cubicBezTo>
                  <a:close/>
                  <a:moveTo>
                    <a:pt x="65" y="120"/>
                  </a:moveTo>
                  <a:cubicBezTo>
                    <a:pt x="65" y="119"/>
                    <a:pt x="65" y="118"/>
                    <a:pt x="65" y="117"/>
                  </a:cubicBezTo>
                  <a:cubicBezTo>
                    <a:pt x="64" y="118"/>
                    <a:pt x="64" y="119"/>
                    <a:pt x="65" y="120"/>
                  </a:cubicBezTo>
                  <a:close/>
                  <a:moveTo>
                    <a:pt x="47" y="119"/>
                  </a:moveTo>
                  <a:cubicBezTo>
                    <a:pt x="47" y="118"/>
                    <a:pt x="47" y="118"/>
                    <a:pt x="47" y="118"/>
                  </a:cubicBezTo>
                  <a:cubicBezTo>
                    <a:pt x="47" y="118"/>
                    <a:pt x="47" y="117"/>
                    <a:pt x="47" y="117"/>
                  </a:cubicBezTo>
                  <a:cubicBezTo>
                    <a:pt x="46" y="116"/>
                    <a:pt x="46" y="118"/>
                    <a:pt x="47" y="119"/>
                  </a:cubicBezTo>
                  <a:close/>
                  <a:moveTo>
                    <a:pt x="53" y="118"/>
                  </a:moveTo>
                  <a:cubicBezTo>
                    <a:pt x="53" y="118"/>
                    <a:pt x="53" y="118"/>
                    <a:pt x="53" y="119"/>
                  </a:cubicBezTo>
                  <a:cubicBezTo>
                    <a:pt x="53" y="118"/>
                    <a:pt x="53" y="117"/>
                    <a:pt x="53" y="117"/>
                  </a:cubicBezTo>
                  <a:cubicBezTo>
                    <a:pt x="53" y="117"/>
                    <a:pt x="53" y="118"/>
                    <a:pt x="53" y="118"/>
                  </a:cubicBezTo>
                  <a:close/>
                  <a:moveTo>
                    <a:pt x="7" y="130"/>
                  </a:moveTo>
                  <a:cubicBezTo>
                    <a:pt x="8" y="131"/>
                    <a:pt x="7" y="133"/>
                    <a:pt x="7" y="134"/>
                  </a:cubicBezTo>
                  <a:cubicBezTo>
                    <a:pt x="7" y="134"/>
                    <a:pt x="7" y="134"/>
                    <a:pt x="8" y="133"/>
                  </a:cubicBezTo>
                  <a:cubicBezTo>
                    <a:pt x="9" y="128"/>
                    <a:pt x="10" y="123"/>
                    <a:pt x="11" y="118"/>
                  </a:cubicBezTo>
                  <a:cubicBezTo>
                    <a:pt x="10" y="122"/>
                    <a:pt x="9" y="126"/>
                    <a:pt x="7" y="130"/>
                  </a:cubicBezTo>
                  <a:close/>
                  <a:moveTo>
                    <a:pt x="34" y="119"/>
                  </a:move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6" y="119"/>
                    <a:pt x="35" y="118"/>
                  </a:cubicBezTo>
                  <a:cubicBezTo>
                    <a:pt x="34" y="118"/>
                    <a:pt x="35" y="119"/>
                    <a:pt x="34" y="119"/>
                  </a:cubicBezTo>
                  <a:close/>
                  <a:moveTo>
                    <a:pt x="65" y="120"/>
                  </a:moveTo>
                  <a:cubicBezTo>
                    <a:pt x="66" y="120"/>
                    <a:pt x="66" y="118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5" y="118"/>
                    <a:pt x="66" y="119"/>
                    <a:pt x="65" y="120"/>
                  </a:cubicBezTo>
                  <a:close/>
                  <a:moveTo>
                    <a:pt x="33" y="126"/>
                  </a:moveTo>
                  <a:cubicBezTo>
                    <a:pt x="33" y="123"/>
                    <a:pt x="33" y="121"/>
                    <a:pt x="32" y="118"/>
                  </a:cubicBezTo>
                  <a:cubicBezTo>
                    <a:pt x="32" y="121"/>
                    <a:pt x="32" y="123"/>
                    <a:pt x="33" y="126"/>
                  </a:cubicBezTo>
                  <a:close/>
                  <a:moveTo>
                    <a:pt x="62" y="122"/>
                  </a:moveTo>
                  <a:cubicBezTo>
                    <a:pt x="63" y="122"/>
                    <a:pt x="63" y="119"/>
                    <a:pt x="63" y="118"/>
                  </a:cubicBezTo>
                  <a:cubicBezTo>
                    <a:pt x="62" y="119"/>
                    <a:pt x="63" y="121"/>
                    <a:pt x="62" y="122"/>
                  </a:cubicBezTo>
                  <a:close/>
                  <a:moveTo>
                    <a:pt x="41" y="119"/>
                  </a:moveTo>
                  <a:cubicBezTo>
                    <a:pt x="41" y="120"/>
                    <a:pt x="41" y="120"/>
                    <a:pt x="41" y="121"/>
                  </a:cubicBezTo>
                  <a:cubicBezTo>
                    <a:pt x="41" y="121"/>
                    <a:pt x="42" y="121"/>
                    <a:pt x="42" y="121"/>
                  </a:cubicBezTo>
                  <a:cubicBezTo>
                    <a:pt x="42" y="120"/>
                    <a:pt x="41" y="120"/>
                    <a:pt x="41" y="120"/>
                  </a:cubicBezTo>
                  <a:cubicBezTo>
                    <a:pt x="42" y="120"/>
                    <a:pt x="41" y="119"/>
                    <a:pt x="41" y="119"/>
                  </a:cubicBezTo>
                  <a:cubicBezTo>
                    <a:pt x="42" y="119"/>
                    <a:pt x="42" y="120"/>
                    <a:pt x="42" y="120"/>
                  </a:cubicBezTo>
                  <a:cubicBezTo>
                    <a:pt x="43" y="119"/>
                    <a:pt x="42" y="118"/>
                    <a:pt x="42" y="118"/>
                  </a:cubicBezTo>
                  <a:cubicBezTo>
                    <a:pt x="41" y="118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lose/>
                  <a:moveTo>
                    <a:pt x="50" y="119"/>
                  </a:moveTo>
                  <a:cubicBezTo>
                    <a:pt x="51" y="119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9"/>
                  </a:cubicBezTo>
                  <a:close/>
                  <a:moveTo>
                    <a:pt x="38" y="120"/>
                  </a:moveTo>
                  <a:cubicBezTo>
                    <a:pt x="38" y="120"/>
                    <a:pt x="39" y="120"/>
                    <a:pt x="39" y="119"/>
                  </a:cubicBezTo>
                  <a:cubicBezTo>
                    <a:pt x="38" y="119"/>
                    <a:pt x="38" y="118"/>
                    <a:pt x="38" y="118"/>
                  </a:cubicBezTo>
                  <a:cubicBezTo>
                    <a:pt x="37" y="119"/>
                    <a:pt x="37" y="120"/>
                    <a:pt x="38" y="120"/>
                  </a:cubicBezTo>
                  <a:close/>
                  <a:moveTo>
                    <a:pt x="56" y="119"/>
                  </a:move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56" y="119"/>
                    <a:pt x="56" y="119"/>
                  </a:cubicBezTo>
                  <a:close/>
                  <a:moveTo>
                    <a:pt x="60" y="120"/>
                  </a:moveTo>
                  <a:cubicBezTo>
                    <a:pt x="60" y="119"/>
                    <a:pt x="60" y="118"/>
                    <a:pt x="60" y="118"/>
                  </a:cubicBezTo>
                  <a:cubicBezTo>
                    <a:pt x="59" y="119"/>
                    <a:pt x="59" y="119"/>
                    <a:pt x="60" y="120"/>
                  </a:cubicBezTo>
                  <a:close/>
                  <a:moveTo>
                    <a:pt x="57" y="120"/>
                  </a:moveTo>
                  <a:cubicBezTo>
                    <a:pt x="58" y="121"/>
                    <a:pt x="58" y="122"/>
                    <a:pt x="59" y="122"/>
                  </a:cubicBezTo>
                  <a:cubicBezTo>
                    <a:pt x="59" y="121"/>
                    <a:pt x="59" y="120"/>
                    <a:pt x="58" y="119"/>
                  </a:cubicBezTo>
                  <a:cubicBezTo>
                    <a:pt x="58" y="119"/>
                    <a:pt x="57" y="120"/>
                    <a:pt x="57" y="120"/>
                  </a:cubicBezTo>
                  <a:close/>
                  <a:moveTo>
                    <a:pt x="44" y="120"/>
                  </a:moveTo>
                  <a:cubicBezTo>
                    <a:pt x="45" y="121"/>
                    <a:pt x="44" y="121"/>
                    <a:pt x="45" y="121"/>
                  </a:cubicBezTo>
                  <a:cubicBezTo>
                    <a:pt x="45" y="121"/>
                    <a:pt x="45" y="120"/>
                    <a:pt x="45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5" y="120"/>
                    <a:pt x="46" y="119"/>
                    <a:pt x="45" y="119"/>
                  </a:cubicBezTo>
                  <a:cubicBezTo>
                    <a:pt x="45" y="119"/>
                    <a:pt x="44" y="120"/>
                    <a:pt x="44" y="120"/>
                  </a:cubicBezTo>
                  <a:close/>
                  <a:moveTo>
                    <a:pt x="54" y="119"/>
                  </a:moveTo>
                  <a:cubicBezTo>
                    <a:pt x="54" y="120"/>
                    <a:pt x="54" y="121"/>
                    <a:pt x="55" y="121"/>
                  </a:cubicBezTo>
                  <a:cubicBezTo>
                    <a:pt x="55" y="120"/>
                    <a:pt x="55" y="120"/>
                    <a:pt x="55" y="119"/>
                  </a:cubicBezTo>
                  <a:cubicBezTo>
                    <a:pt x="55" y="119"/>
                    <a:pt x="54" y="119"/>
                    <a:pt x="54" y="119"/>
                  </a:cubicBezTo>
                  <a:close/>
                  <a:moveTo>
                    <a:pt x="33" y="136"/>
                  </a:moveTo>
                  <a:cubicBezTo>
                    <a:pt x="33" y="135"/>
                    <a:pt x="32" y="133"/>
                    <a:pt x="33" y="133"/>
                  </a:cubicBezTo>
                  <a:cubicBezTo>
                    <a:pt x="32" y="129"/>
                    <a:pt x="32" y="124"/>
                    <a:pt x="31" y="120"/>
                  </a:cubicBezTo>
                  <a:cubicBezTo>
                    <a:pt x="31" y="126"/>
                    <a:pt x="32" y="132"/>
                    <a:pt x="33" y="137"/>
                  </a:cubicBezTo>
                  <a:cubicBezTo>
                    <a:pt x="33" y="137"/>
                    <a:pt x="32" y="136"/>
                    <a:pt x="33" y="136"/>
                  </a:cubicBezTo>
                  <a:close/>
                  <a:moveTo>
                    <a:pt x="34" y="122"/>
                  </a:moveTo>
                  <a:cubicBezTo>
                    <a:pt x="34" y="122"/>
                    <a:pt x="34" y="124"/>
                    <a:pt x="34" y="124"/>
                  </a:cubicBezTo>
                  <a:cubicBezTo>
                    <a:pt x="35" y="124"/>
                    <a:pt x="36" y="122"/>
                    <a:pt x="37" y="121"/>
                  </a:cubicBezTo>
                  <a:cubicBezTo>
                    <a:pt x="37" y="121"/>
                    <a:pt x="37" y="120"/>
                    <a:pt x="36" y="120"/>
                  </a:cubicBezTo>
                  <a:cubicBezTo>
                    <a:pt x="36" y="121"/>
                    <a:pt x="35" y="122"/>
                    <a:pt x="34" y="122"/>
                  </a:cubicBezTo>
                  <a:close/>
                  <a:moveTo>
                    <a:pt x="51" y="121"/>
                  </a:moveTo>
                  <a:cubicBezTo>
                    <a:pt x="51" y="121"/>
                    <a:pt x="51" y="120"/>
                    <a:pt x="51" y="120"/>
                  </a:cubicBezTo>
                  <a:cubicBezTo>
                    <a:pt x="51" y="121"/>
                    <a:pt x="50" y="121"/>
                    <a:pt x="51" y="121"/>
                  </a:cubicBezTo>
                  <a:close/>
                  <a:moveTo>
                    <a:pt x="43" y="121"/>
                  </a:moveTo>
                  <a:cubicBezTo>
                    <a:pt x="43" y="121"/>
                    <a:pt x="43" y="121"/>
                    <a:pt x="43" y="120"/>
                  </a:cubicBezTo>
                  <a:cubicBezTo>
                    <a:pt x="43" y="121"/>
                    <a:pt x="43" y="121"/>
                    <a:pt x="43" y="121"/>
                  </a:cubicBezTo>
                  <a:close/>
                  <a:moveTo>
                    <a:pt x="47" y="122"/>
                  </a:moveTo>
                  <a:cubicBezTo>
                    <a:pt x="47" y="121"/>
                    <a:pt x="47" y="121"/>
                    <a:pt x="47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6" y="121"/>
                    <a:pt x="47" y="121"/>
                    <a:pt x="47" y="122"/>
                  </a:cubicBezTo>
                  <a:close/>
                  <a:moveTo>
                    <a:pt x="65" y="130"/>
                  </a:moveTo>
                  <a:cubicBezTo>
                    <a:pt x="65" y="132"/>
                    <a:pt x="65" y="136"/>
                    <a:pt x="65" y="139"/>
                  </a:cubicBezTo>
                  <a:cubicBezTo>
                    <a:pt x="65" y="139"/>
                    <a:pt x="64" y="139"/>
                    <a:pt x="64" y="140"/>
                  </a:cubicBezTo>
                  <a:cubicBezTo>
                    <a:pt x="66" y="142"/>
                    <a:pt x="64" y="146"/>
                    <a:pt x="65" y="150"/>
                  </a:cubicBezTo>
                  <a:cubicBezTo>
                    <a:pt x="65" y="141"/>
                    <a:pt x="65" y="130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5" y="123"/>
                    <a:pt x="65" y="127"/>
                    <a:pt x="65" y="130"/>
                  </a:cubicBezTo>
                  <a:close/>
                  <a:moveTo>
                    <a:pt x="39" y="121"/>
                  </a:moveTo>
                  <a:cubicBezTo>
                    <a:pt x="39" y="122"/>
                    <a:pt x="39" y="123"/>
                    <a:pt x="40" y="123"/>
                  </a:cubicBezTo>
                  <a:cubicBezTo>
                    <a:pt x="40" y="123"/>
                    <a:pt x="40" y="123"/>
                    <a:pt x="40" y="122"/>
                  </a:cubicBezTo>
                  <a:cubicBezTo>
                    <a:pt x="40" y="122"/>
                    <a:pt x="40" y="121"/>
                    <a:pt x="39" y="121"/>
                  </a:cubicBezTo>
                  <a:cubicBezTo>
                    <a:pt x="39" y="121"/>
                    <a:pt x="39" y="121"/>
                    <a:pt x="39" y="121"/>
                  </a:cubicBezTo>
                  <a:close/>
                  <a:moveTo>
                    <a:pt x="44" y="123"/>
                  </a:moveTo>
                  <a:cubicBezTo>
                    <a:pt x="44" y="122"/>
                    <a:pt x="44" y="122"/>
                    <a:pt x="44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3" y="122"/>
                    <a:pt x="43" y="122"/>
                    <a:pt x="44" y="123"/>
                  </a:cubicBezTo>
                  <a:close/>
                  <a:moveTo>
                    <a:pt x="47" y="123"/>
                  </a:moveTo>
                  <a:cubicBezTo>
                    <a:pt x="47" y="123"/>
                    <a:pt x="47" y="122"/>
                    <a:pt x="46" y="121"/>
                  </a:cubicBezTo>
                  <a:cubicBezTo>
                    <a:pt x="46" y="122"/>
                    <a:pt x="47" y="123"/>
                    <a:pt x="47" y="123"/>
                  </a:cubicBezTo>
                  <a:close/>
                  <a:moveTo>
                    <a:pt x="50" y="124"/>
                  </a:moveTo>
                  <a:cubicBezTo>
                    <a:pt x="50" y="123"/>
                    <a:pt x="51" y="123"/>
                    <a:pt x="51" y="123"/>
                  </a:cubicBezTo>
                  <a:cubicBezTo>
                    <a:pt x="50" y="122"/>
                    <a:pt x="50" y="122"/>
                    <a:pt x="50" y="121"/>
                  </a:cubicBezTo>
                  <a:cubicBezTo>
                    <a:pt x="50" y="122"/>
                    <a:pt x="49" y="123"/>
                    <a:pt x="50" y="124"/>
                  </a:cubicBezTo>
                  <a:close/>
                  <a:moveTo>
                    <a:pt x="59" y="123"/>
                  </a:moveTo>
                  <a:cubicBezTo>
                    <a:pt x="60" y="123"/>
                    <a:pt x="60" y="122"/>
                    <a:pt x="60" y="122"/>
                  </a:cubicBezTo>
                  <a:cubicBezTo>
                    <a:pt x="60" y="123"/>
                    <a:pt x="60" y="123"/>
                    <a:pt x="59" y="123"/>
                  </a:cubicBezTo>
                  <a:close/>
                  <a:moveTo>
                    <a:pt x="52" y="124"/>
                  </a:moveTo>
                  <a:cubicBezTo>
                    <a:pt x="53" y="124"/>
                    <a:pt x="53" y="124"/>
                    <a:pt x="53" y="123"/>
                  </a:cubicBezTo>
                  <a:cubicBezTo>
                    <a:pt x="53" y="123"/>
                    <a:pt x="53" y="122"/>
                    <a:pt x="52" y="122"/>
                  </a:cubicBezTo>
                  <a:cubicBezTo>
                    <a:pt x="52" y="123"/>
                    <a:pt x="53" y="123"/>
                    <a:pt x="52" y="124"/>
                  </a:cubicBezTo>
                  <a:close/>
                  <a:moveTo>
                    <a:pt x="42" y="123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2"/>
                    <a:pt x="42" y="123"/>
                  </a:cubicBezTo>
                  <a:close/>
                  <a:moveTo>
                    <a:pt x="55" y="124"/>
                  </a:moveTo>
                  <a:cubicBezTo>
                    <a:pt x="55" y="124"/>
                    <a:pt x="55" y="123"/>
                    <a:pt x="55" y="123"/>
                  </a:cubicBezTo>
                  <a:cubicBezTo>
                    <a:pt x="54" y="123"/>
                    <a:pt x="55" y="124"/>
                    <a:pt x="55" y="124"/>
                  </a:cubicBezTo>
                  <a:close/>
                  <a:moveTo>
                    <a:pt x="48" y="124"/>
                  </a:moveTo>
                  <a:cubicBezTo>
                    <a:pt x="48" y="124"/>
                    <a:pt x="48" y="124"/>
                    <a:pt x="49" y="124"/>
                  </a:cubicBezTo>
                  <a:cubicBezTo>
                    <a:pt x="49" y="124"/>
                    <a:pt x="49" y="123"/>
                    <a:pt x="48" y="123"/>
                  </a:cubicBezTo>
                  <a:cubicBezTo>
                    <a:pt x="48" y="123"/>
                    <a:pt x="48" y="123"/>
                    <a:pt x="48" y="124"/>
                  </a:cubicBezTo>
                  <a:close/>
                  <a:moveTo>
                    <a:pt x="57" y="124"/>
                  </a:moveTo>
                  <a:cubicBezTo>
                    <a:pt x="57" y="124"/>
                    <a:pt x="57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57" y="123"/>
                    <a:pt x="57" y="124"/>
                    <a:pt x="57" y="124"/>
                  </a:cubicBezTo>
                  <a:close/>
                  <a:moveTo>
                    <a:pt x="37" y="124"/>
                  </a:moveTo>
                  <a:cubicBezTo>
                    <a:pt x="37" y="124"/>
                    <a:pt x="38" y="125"/>
                    <a:pt x="38" y="125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8" y="124"/>
                    <a:pt x="38" y="124"/>
                    <a:pt x="38" y="123"/>
                  </a:cubicBezTo>
                  <a:cubicBezTo>
                    <a:pt x="37" y="123"/>
                    <a:pt x="37" y="123"/>
                    <a:pt x="37" y="124"/>
                  </a:cubicBezTo>
                  <a:close/>
                  <a:moveTo>
                    <a:pt x="40" y="124"/>
                  </a:moveTo>
                  <a:cubicBezTo>
                    <a:pt x="41" y="124"/>
                    <a:pt x="41" y="124"/>
                    <a:pt x="41" y="123"/>
                  </a:cubicBezTo>
                  <a:cubicBezTo>
                    <a:pt x="41" y="124"/>
                    <a:pt x="40" y="124"/>
                    <a:pt x="40" y="124"/>
                  </a:cubicBezTo>
                  <a:close/>
                  <a:moveTo>
                    <a:pt x="45" y="124"/>
                  </a:moveTo>
                  <a:cubicBezTo>
                    <a:pt x="45" y="124"/>
                    <a:pt x="45" y="125"/>
                    <a:pt x="45" y="125"/>
                  </a:cubicBezTo>
                  <a:cubicBezTo>
                    <a:pt x="46" y="124"/>
                    <a:pt x="45" y="123"/>
                    <a:pt x="45" y="124"/>
                  </a:cubicBezTo>
                  <a:close/>
                  <a:moveTo>
                    <a:pt x="59" y="124"/>
                  </a:moveTo>
                  <a:cubicBezTo>
                    <a:pt x="60" y="124"/>
                    <a:pt x="60" y="125"/>
                    <a:pt x="60" y="125"/>
                  </a:cubicBezTo>
                  <a:cubicBezTo>
                    <a:pt x="60" y="125"/>
                    <a:pt x="60" y="124"/>
                    <a:pt x="60" y="124"/>
                  </a:cubicBezTo>
                  <a:cubicBezTo>
                    <a:pt x="60" y="124"/>
                    <a:pt x="59" y="124"/>
                    <a:pt x="59" y="124"/>
                  </a:cubicBezTo>
                  <a:close/>
                  <a:moveTo>
                    <a:pt x="41" y="126"/>
                  </a:moveTo>
                  <a:cubicBezTo>
                    <a:pt x="41" y="126"/>
                    <a:pt x="42" y="125"/>
                    <a:pt x="42" y="125"/>
                  </a:cubicBezTo>
                  <a:cubicBezTo>
                    <a:pt x="42" y="125"/>
                    <a:pt x="42" y="124"/>
                    <a:pt x="41" y="124"/>
                  </a:cubicBezTo>
                  <a:cubicBezTo>
                    <a:pt x="40" y="125"/>
                    <a:pt x="41" y="125"/>
                    <a:pt x="41" y="126"/>
                  </a:cubicBezTo>
                  <a:close/>
                  <a:moveTo>
                    <a:pt x="48" y="125"/>
                  </a:moveTo>
                  <a:cubicBezTo>
                    <a:pt x="48" y="125"/>
                    <a:pt x="48" y="126"/>
                    <a:pt x="49" y="125"/>
                  </a:cubicBezTo>
                  <a:cubicBezTo>
                    <a:pt x="48" y="125"/>
                    <a:pt x="49" y="124"/>
                    <a:pt x="48" y="124"/>
                  </a:cubicBezTo>
                  <a:cubicBezTo>
                    <a:pt x="48" y="124"/>
                    <a:pt x="48" y="125"/>
                    <a:pt x="48" y="125"/>
                  </a:cubicBezTo>
                  <a:close/>
                  <a:moveTo>
                    <a:pt x="54" y="126"/>
                  </a:moveTo>
                  <a:cubicBezTo>
                    <a:pt x="54" y="125"/>
                    <a:pt x="54" y="125"/>
                    <a:pt x="54" y="124"/>
                  </a:cubicBezTo>
                  <a:cubicBezTo>
                    <a:pt x="53" y="124"/>
                    <a:pt x="53" y="125"/>
                    <a:pt x="54" y="126"/>
                  </a:cubicBezTo>
                  <a:close/>
                  <a:moveTo>
                    <a:pt x="57" y="125"/>
                  </a:moveTo>
                  <a:cubicBezTo>
                    <a:pt x="58" y="125"/>
                    <a:pt x="58" y="125"/>
                    <a:pt x="58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125"/>
                    <a:pt x="57" y="125"/>
                    <a:pt x="57" y="125"/>
                  </a:cubicBezTo>
                  <a:close/>
                  <a:moveTo>
                    <a:pt x="52" y="125"/>
                  </a:moveTo>
                  <a:cubicBezTo>
                    <a:pt x="52" y="125"/>
                    <a:pt x="52" y="124"/>
                    <a:pt x="51" y="124"/>
                  </a:cubicBezTo>
                  <a:cubicBezTo>
                    <a:pt x="51" y="124"/>
                    <a:pt x="51" y="125"/>
                    <a:pt x="52" y="125"/>
                  </a:cubicBezTo>
                  <a:close/>
                  <a:moveTo>
                    <a:pt x="37" y="126"/>
                  </a:moveTo>
                  <a:cubicBezTo>
                    <a:pt x="38" y="126"/>
                    <a:pt x="37" y="125"/>
                    <a:pt x="36" y="125"/>
                  </a:cubicBezTo>
                  <a:cubicBezTo>
                    <a:pt x="37" y="125"/>
                    <a:pt x="37" y="126"/>
                    <a:pt x="37" y="126"/>
                  </a:cubicBezTo>
                  <a:close/>
                  <a:moveTo>
                    <a:pt x="61" y="126"/>
                  </a:moveTo>
                  <a:cubicBezTo>
                    <a:pt x="61" y="126"/>
                    <a:pt x="62" y="125"/>
                    <a:pt x="61" y="125"/>
                  </a:cubicBezTo>
                  <a:cubicBezTo>
                    <a:pt x="61" y="125"/>
                    <a:pt x="61" y="126"/>
                    <a:pt x="61" y="126"/>
                  </a:cubicBezTo>
                  <a:close/>
                  <a:moveTo>
                    <a:pt x="35" y="127"/>
                  </a:moveTo>
                  <a:cubicBezTo>
                    <a:pt x="35" y="127"/>
                    <a:pt x="35" y="128"/>
                    <a:pt x="36" y="128"/>
                  </a:cubicBezTo>
                  <a:cubicBezTo>
                    <a:pt x="36" y="128"/>
                    <a:pt x="36" y="127"/>
                    <a:pt x="36" y="127"/>
                  </a:cubicBezTo>
                  <a:cubicBezTo>
                    <a:pt x="36" y="127"/>
                    <a:pt x="36" y="126"/>
                    <a:pt x="36" y="125"/>
                  </a:cubicBezTo>
                  <a:cubicBezTo>
                    <a:pt x="35" y="126"/>
                    <a:pt x="35" y="126"/>
                    <a:pt x="35" y="127"/>
                  </a:cubicBezTo>
                  <a:close/>
                  <a:moveTo>
                    <a:pt x="38" y="126"/>
                  </a:move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39" y="126"/>
                    <a:pt x="38" y="126"/>
                  </a:cubicBezTo>
                  <a:close/>
                  <a:moveTo>
                    <a:pt x="41" y="127"/>
                  </a:move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lose/>
                  <a:moveTo>
                    <a:pt x="47" y="127"/>
                  </a:moveTo>
                  <a:cubicBezTo>
                    <a:pt x="47" y="127"/>
                    <a:pt x="47" y="126"/>
                    <a:pt x="46" y="126"/>
                  </a:cubicBezTo>
                  <a:cubicBezTo>
                    <a:pt x="46" y="126"/>
                    <a:pt x="46" y="127"/>
                    <a:pt x="47" y="127"/>
                  </a:cubicBezTo>
                  <a:close/>
                  <a:moveTo>
                    <a:pt x="54" y="127"/>
                  </a:moveTo>
                  <a:cubicBezTo>
                    <a:pt x="55" y="127"/>
                    <a:pt x="55" y="126"/>
                    <a:pt x="54" y="126"/>
                  </a:cubicBezTo>
                  <a:cubicBezTo>
                    <a:pt x="54" y="126"/>
                    <a:pt x="54" y="126"/>
                    <a:pt x="54" y="127"/>
                  </a:cubicBezTo>
                  <a:close/>
                  <a:moveTo>
                    <a:pt x="50" y="127"/>
                  </a:moveTo>
                  <a:cubicBezTo>
                    <a:pt x="51" y="127"/>
                    <a:pt x="51" y="126"/>
                    <a:pt x="50" y="126"/>
                  </a:cubicBezTo>
                  <a:cubicBezTo>
                    <a:pt x="50" y="126"/>
                    <a:pt x="50" y="127"/>
                    <a:pt x="50" y="127"/>
                  </a:cubicBezTo>
                  <a:close/>
                  <a:moveTo>
                    <a:pt x="59" y="126"/>
                  </a:moveTo>
                  <a:cubicBezTo>
                    <a:pt x="58" y="126"/>
                    <a:pt x="59" y="126"/>
                    <a:pt x="59" y="126"/>
                  </a:cubicBezTo>
                  <a:cubicBezTo>
                    <a:pt x="58" y="126"/>
                    <a:pt x="58" y="127"/>
                    <a:pt x="59" y="126"/>
                  </a:cubicBezTo>
                  <a:close/>
                  <a:moveTo>
                    <a:pt x="53" y="129"/>
                  </a:moveTo>
                  <a:cubicBezTo>
                    <a:pt x="54" y="128"/>
                    <a:pt x="53" y="127"/>
                    <a:pt x="53" y="126"/>
                  </a:cubicBezTo>
                  <a:cubicBezTo>
                    <a:pt x="52" y="127"/>
                    <a:pt x="53" y="128"/>
                    <a:pt x="53" y="129"/>
                  </a:cubicBezTo>
                  <a:close/>
                  <a:moveTo>
                    <a:pt x="40" y="128"/>
                  </a:moveTo>
                  <a:cubicBezTo>
                    <a:pt x="40" y="127"/>
                    <a:pt x="40" y="127"/>
                    <a:pt x="39" y="126"/>
                  </a:cubicBezTo>
                  <a:cubicBezTo>
                    <a:pt x="39" y="127"/>
                    <a:pt x="39" y="128"/>
                    <a:pt x="40" y="128"/>
                  </a:cubicBezTo>
                  <a:close/>
                  <a:moveTo>
                    <a:pt x="49" y="127"/>
                  </a:moveTo>
                  <a:cubicBezTo>
                    <a:pt x="50" y="127"/>
                    <a:pt x="49" y="128"/>
                    <a:pt x="50" y="128"/>
                  </a:cubicBezTo>
                  <a:cubicBezTo>
                    <a:pt x="50" y="127"/>
                    <a:pt x="50" y="128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49" y="127"/>
                    <a:pt x="49" y="127"/>
                    <a:pt x="49" y="127"/>
                  </a:cubicBezTo>
                  <a:close/>
                  <a:moveTo>
                    <a:pt x="42" y="127"/>
                  </a:moveTo>
                  <a:cubicBezTo>
                    <a:pt x="42" y="127"/>
                    <a:pt x="42" y="128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lose/>
                  <a:moveTo>
                    <a:pt x="60" y="128"/>
                  </a:moveTo>
                  <a:cubicBezTo>
                    <a:pt x="60" y="128"/>
                    <a:pt x="60" y="127"/>
                    <a:pt x="60" y="127"/>
                  </a:cubicBezTo>
                  <a:cubicBezTo>
                    <a:pt x="60" y="127"/>
                    <a:pt x="59" y="128"/>
                    <a:pt x="60" y="128"/>
                  </a:cubicBezTo>
                  <a:close/>
                  <a:moveTo>
                    <a:pt x="57" y="128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8" y="127"/>
                    <a:pt x="58" y="127"/>
                    <a:pt x="57" y="127"/>
                  </a:cubicBezTo>
                  <a:cubicBezTo>
                    <a:pt x="57" y="127"/>
                    <a:pt x="57" y="127"/>
                    <a:pt x="57" y="128"/>
                  </a:cubicBezTo>
                  <a:close/>
                  <a:moveTo>
                    <a:pt x="62" y="131"/>
                  </a:moveTo>
                  <a:cubicBezTo>
                    <a:pt x="62" y="130"/>
                    <a:pt x="63" y="128"/>
                    <a:pt x="62" y="127"/>
                  </a:cubicBezTo>
                  <a:cubicBezTo>
                    <a:pt x="62" y="129"/>
                    <a:pt x="62" y="130"/>
                    <a:pt x="62" y="131"/>
                  </a:cubicBezTo>
                  <a:close/>
                  <a:moveTo>
                    <a:pt x="33" y="129"/>
                  </a:moveTo>
                  <a:cubicBezTo>
                    <a:pt x="33" y="130"/>
                    <a:pt x="33" y="130"/>
                    <a:pt x="33" y="130"/>
                  </a:cubicBezTo>
                  <a:cubicBezTo>
                    <a:pt x="33" y="131"/>
                    <a:pt x="33" y="131"/>
                    <a:pt x="33" y="130"/>
                  </a:cubicBezTo>
                  <a:cubicBezTo>
                    <a:pt x="33" y="129"/>
                    <a:pt x="33" y="129"/>
                    <a:pt x="33" y="128"/>
                  </a:cubicBezTo>
                  <a:cubicBezTo>
                    <a:pt x="33" y="128"/>
                    <a:pt x="33" y="127"/>
                    <a:pt x="33" y="128"/>
                  </a:cubicBezTo>
                  <a:cubicBezTo>
                    <a:pt x="33" y="128"/>
                    <a:pt x="33" y="129"/>
                    <a:pt x="33" y="129"/>
                  </a:cubicBezTo>
                  <a:close/>
                  <a:moveTo>
                    <a:pt x="55" y="128"/>
                  </a:moveTo>
                  <a:cubicBezTo>
                    <a:pt x="55" y="128"/>
                    <a:pt x="56" y="128"/>
                    <a:pt x="55" y="127"/>
                  </a:cubicBezTo>
                  <a:cubicBezTo>
                    <a:pt x="55" y="128"/>
                    <a:pt x="55" y="128"/>
                    <a:pt x="55" y="128"/>
                  </a:cubicBezTo>
                  <a:close/>
                  <a:moveTo>
                    <a:pt x="38" y="130"/>
                  </a:moveTo>
                  <a:cubicBezTo>
                    <a:pt x="39" y="129"/>
                    <a:pt x="39" y="128"/>
                    <a:pt x="38" y="128"/>
                  </a:cubicBezTo>
                  <a:cubicBezTo>
                    <a:pt x="38" y="128"/>
                    <a:pt x="38" y="129"/>
                    <a:pt x="38" y="130"/>
                  </a:cubicBezTo>
                  <a:close/>
                  <a:moveTo>
                    <a:pt x="45" y="129"/>
                  </a:moveTo>
                  <a:cubicBezTo>
                    <a:pt x="45" y="129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9"/>
                    <a:pt x="45" y="129"/>
                  </a:cubicBezTo>
                  <a:close/>
                  <a:moveTo>
                    <a:pt x="42" y="129"/>
                  </a:moveTo>
                  <a:cubicBezTo>
                    <a:pt x="42" y="129"/>
                    <a:pt x="42" y="129"/>
                    <a:pt x="41" y="128"/>
                  </a:cubicBezTo>
                  <a:cubicBezTo>
                    <a:pt x="41" y="129"/>
                    <a:pt x="42" y="129"/>
                    <a:pt x="42" y="129"/>
                  </a:cubicBezTo>
                  <a:close/>
                  <a:moveTo>
                    <a:pt x="47" y="129"/>
                  </a:moveTo>
                  <a:cubicBezTo>
                    <a:pt x="48" y="129"/>
                    <a:pt x="47" y="129"/>
                    <a:pt x="48" y="130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9" y="130"/>
                    <a:pt x="49" y="129"/>
                    <a:pt x="48" y="128"/>
                  </a:cubicBezTo>
                  <a:cubicBezTo>
                    <a:pt x="48" y="129"/>
                    <a:pt x="48" y="128"/>
                    <a:pt x="47" y="129"/>
                  </a:cubicBezTo>
                  <a:close/>
                  <a:moveTo>
                    <a:pt x="50" y="129"/>
                  </a:moveTo>
                  <a:cubicBezTo>
                    <a:pt x="50" y="129"/>
                    <a:pt x="50" y="129"/>
                    <a:pt x="50" y="130"/>
                  </a:cubicBezTo>
                  <a:cubicBezTo>
                    <a:pt x="50" y="130"/>
                    <a:pt x="51" y="130"/>
                    <a:pt x="51" y="129"/>
                  </a:cubicBezTo>
                  <a:cubicBezTo>
                    <a:pt x="50" y="129"/>
                    <a:pt x="51" y="129"/>
                    <a:pt x="51" y="129"/>
                  </a:cubicBezTo>
                  <a:cubicBezTo>
                    <a:pt x="51" y="129"/>
                    <a:pt x="51" y="128"/>
                    <a:pt x="50" y="128"/>
                  </a:cubicBezTo>
                  <a:cubicBezTo>
                    <a:pt x="50" y="129"/>
                    <a:pt x="50" y="129"/>
                    <a:pt x="50" y="129"/>
                  </a:cubicBezTo>
                  <a:close/>
                  <a:moveTo>
                    <a:pt x="52" y="129"/>
                  </a:moveTo>
                  <a:cubicBezTo>
                    <a:pt x="52" y="129"/>
                    <a:pt x="52" y="128"/>
                    <a:pt x="52" y="128"/>
                  </a:cubicBezTo>
                  <a:cubicBezTo>
                    <a:pt x="51" y="128"/>
                    <a:pt x="51" y="129"/>
                    <a:pt x="52" y="129"/>
                  </a:cubicBezTo>
                  <a:close/>
                  <a:moveTo>
                    <a:pt x="41" y="128"/>
                  </a:moveTo>
                  <a:cubicBezTo>
                    <a:pt x="41" y="128"/>
                    <a:pt x="40" y="128"/>
                    <a:pt x="40" y="128"/>
                  </a:cubicBezTo>
                  <a:cubicBezTo>
                    <a:pt x="40" y="129"/>
                    <a:pt x="41" y="129"/>
                    <a:pt x="41" y="128"/>
                  </a:cubicBezTo>
                  <a:close/>
                  <a:moveTo>
                    <a:pt x="58" y="129"/>
                  </a:moveTo>
                  <a:cubicBezTo>
                    <a:pt x="58" y="129"/>
                    <a:pt x="58" y="129"/>
                    <a:pt x="58" y="129"/>
                  </a:cubicBezTo>
                  <a:cubicBezTo>
                    <a:pt x="58" y="129"/>
                    <a:pt x="58" y="128"/>
                    <a:pt x="58" y="128"/>
                  </a:cubicBezTo>
                  <a:cubicBezTo>
                    <a:pt x="58" y="129"/>
                    <a:pt x="58" y="129"/>
                    <a:pt x="58" y="129"/>
                  </a:cubicBezTo>
                  <a:close/>
                  <a:moveTo>
                    <a:pt x="45" y="131"/>
                  </a:moveTo>
                  <a:cubicBezTo>
                    <a:pt x="45" y="130"/>
                    <a:pt x="44" y="129"/>
                    <a:pt x="44" y="129"/>
                  </a:cubicBezTo>
                  <a:cubicBezTo>
                    <a:pt x="43" y="130"/>
                    <a:pt x="44" y="131"/>
                    <a:pt x="45" y="131"/>
                  </a:cubicBezTo>
                  <a:close/>
                  <a:moveTo>
                    <a:pt x="37" y="131"/>
                  </a:moveTo>
                  <a:cubicBezTo>
                    <a:pt x="38" y="131"/>
                    <a:pt x="38" y="129"/>
                    <a:pt x="37" y="129"/>
                  </a:cubicBezTo>
                  <a:cubicBezTo>
                    <a:pt x="36" y="130"/>
                    <a:pt x="37" y="130"/>
                    <a:pt x="37" y="131"/>
                  </a:cubicBezTo>
                  <a:close/>
                  <a:moveTo>
                    <a:pt x="41" y="130"/>
                  </a:moveTo>
                  <a:cubicBezTo>
                    <a:pt x="41" y="130"/>
                    <a:pt x="41" y="129"/>
                    <a:pt x="41" y="129"/>
                  </a:cubicBezTo>
                  <a:cubicBezTo>
                    <a:pt x="41" y="130"/>
                    <a:pt x="41" y="130"/>
                    <a:pt x="41" y="130"/>
                  </a:cubicBezTo>
                  <a:close/>
                  <a:moveTo>
                    <a:pt x="39" y="131"/>
                  </a:moveTo>
                  <a:cubicBezTo>
                    <a:pt x="39" y="130"/>
                    <a:pt x="40" y="130"/>
                    <a:pt x="40" y="129"/>
                  </a:cubicBezTo>
                  <a:cubicBezTo>
                    <a:pt x="39" y="130"/>
                    <a:pt x="38" y="131"/>
                    <a:pt x="39" y="131"/>
                  </a:cubicBezTo>
                  <a:close/>
                  <a:moveTo>
                    <a:pt x="55" y="131"/>
                  </a:moveTo>
                  <a:cubicBezTo>
                    <a:pt x="55" y="131"/>
                    <a:pt x="55" y="131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0"/>
                    <a:pt x="54" y="131"/>
                    <a:pt x="55" y="131"/>
                  </a:cubicBezTo>
                  <a:close/>
                  <a:moveTo>
                    <a:pt x="56" y="131"/>
                  </a:moveTo>
                  <a:cubicBezTo>
                    <a:pt x="56" y="131"/>
                    <a:pt x="56" y="131"/>
                    <a:pt x="57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6" y="130"/>
                    <a:pt x="56" y="131"/>
                  </a:cubicBezTo>
                  <a:close/>
                  <a:moveTo>
                    <a:pt x="50" y="133"/>
                  </a:moveTo>
                  <a:cubicBezTo>
                    <a:pt x="51" y="132"/>
                    <a:pt x="50" y="130"/>
                    <a:pt x="49" y="130"/>
                  </a:cubicBezTo>
                  <a:cubicBezTo>
                    <a:pt x="49" y="131"/>
                    <a:pt x="49" y="131"/>
                    <a:pt x="49" y="132"/>
                  </a:cubicBezTo>
                  <a:cubicBezTo>
                    <a:pt x="49" y="132"/>
                    <a:pt x="49" y="131"/>
                    <a:pt x="49" y="132"/>
                  </a:cubicBezTo>
                  <a:cubicBezTo>
                    <a:pt x="49" y="132"/>
                    <a:pt x="49" y="132"/>
                    <a:pt x="50" y="133"/>
                  </a:cubicBezTo>
                  <a:close/>
                  <a:moveTo>
                    <a:pt x="40" y="133"/>
                  </a:moveTo>
                  <a:cubicBezTo>
                    <a:pt x="40" y="132"/>
                    <a:pt x="40" y="132"/>
                    <a:pt x="41" y="131"/>
                  </a:cubicBezTo>
                  <a:cubicBezTo>
                    <a:pt x="40" y="131"/>
                    <a:pt x="40" y="130"/>
                    <a:pt x="40" y="130"/>
                  </a:cubicBezTo>
                  <a:cubicBezTo>
                    <a:pt x="39" y="131"/>
                    <a:pt x="39" y="132"/>
                    <a:pt x="40" y="133"/>
                  </a:cubicBezTo>
                  <a:close/>
                  <a:moveTo>
                    <a:pt x="43" y="132"/>
                  </a:moveTo>
                  <a:cubicBezTo>
                    <a:pt x="44" y="132"/>
                    <a:pt x="43" y="131"/>
                    <a:pt x="43" y="131"/>
                  </a:cubicBezTo>
                  <a:cubicBezTo>
                    <a:pt x="43" y="131"/>
                    <a:pt x="43" y="132"/>
                    <a:pt x="43" y="132"/>
                  </a:cubicBezTo>
                  <a:close/>
                  <a:moveTo>
                    <a:pt x="60" y="131"/>
                  </a:moveTo>
                  <a:cubicBezTo>
                    <a:pt x="60" y="131"/>
                    <a:pt x="60" y="131"/>
                    <a:pt x="59" y="131"/>
                  </a:cubicBezTo>
                  <a:cubicBezTo>
                    <a:pt x="59" y="131"/>
                    <a:pt x="60" y="131"/>
                    <a:pt x="60" y="131"/>
                  </a:cubicBezTo>
                  <a:close/>
                  <a:moveTo>
                    <a:pt x="36" y="133"/>
                  </a:moveTo>
                  <a:cubicBezTo>
                    <a:pt x="37" y="133"/>
                    <a:pt x="36" y="131"/>
                    <a:pt x="36" y="131"/>
                  </a:cubicBezTo>
                  <a:cubicBezTo>
                    <a:pt x="35" y="132"/>
                    <a:pt x="35" y="132"/>
                    <a:pt x="36" y="133"/>
                  </a:cubicBezTo>
                  <a:close/>
                  <a:moveTo>
                    <a:pt x="38" y="132"/>
                  </a:move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9" y="131"/>
                    <a:pt x="38" y="131"/>
                  </a:cubicBezTo>
                  <a:cubicBezTo>
                    <a:pt x="38" y="132"/>
                    <a:pt x="38" y="132"/>
                    <a:pt x="38" y="132"/>
                  </a:cubicBezTo>
                  <a:close/>
                  <a:moveTo>
                    <a:pt x="55" y="132"/>
                  </a:moveTo>
                  <a:cubicBezTo>
                    <a:pt x="55" y="132"/>
                    <a:pt x="56" y="13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55" y="132"/>
                    <a:pt x="55" y="132"/>
                    <a:pt x="55" y="132"/>
                  </a:cubicBezTo>
                  <a:close/>
                  <a:moveTo>
                    <a:pt x="59" y="134"/>
                  </a:moveTo>
                  <a:cubicBezTo>
                    <a:pt x="58" y="134"/>
                    <a:pt x="59" y="132"/>
                    <a:pt x="58" y="131"/>
                  </a:cubicBezTo>
                  <a:cubicBezTo>
                    <a:pt x="58" y="133"/>
                    <a:pt x="58" y="134"/>
                    <a:pt x="59" y="134"/>
                  </a:cubicBezTo>
                  <a:close/>
                  <a:moveTo>
                    <a:pt x="48" y="133"/>
                  </a:moveTo>
                  <a:cubicBezTo>
                    <a:pt x="48" y="133"/>
                    <a:pt x="48" y="132"/>
                    <a:pt x="48" y="132"/>
                  </a:cubicBezTo>
                  <a:cubicBezTo>
                    <a:pt x="47" y="132"/>
                    <a:pt x="48" y="133"/>
                    <a:pt x="48" y="133"/>
                  </a:cubicBezTo>
                  <a:close/>
                  <a:moveTo>
                    <a:pt x="53" y="133"/>
                  </a:moveTo>
                  <a:cubicBezTo>
                    <a:pt x="53" y="133"/>
                    <a:pt x="53" y="132"/>
                    <a:pt x="53" y="132"/>
                  </a:cubicBezTo>
                  <a:cubicBezTo>
                    <a:pt x="53" y="132"/>
                    <a:pt x="53" y="133"/>
                    <a:pt x="53" y="133"/>
                  </a:cubicBezTo>
                  <a:close/>
                  <a:moveTo>
                    <a:pt x="39" y="134"/>
                  </a:moveTo>
                  <a:cubicBezTo>
                    <a:pt x="39" y="133"/>
                    <a:pt x="39" y="133"/>
                    <a:pt x="38" y="132"/>
                  </a:cubicBezTo>
                  <a:cubicBezTo>
                    <a:pt x="38" y="133"/>
                    <a:pt x="38" y="133"/>
                    <a:pt x="39" y="134"/>
                  </a:cubicBezTo>
                  <a:close/>
                  <a:moveTo>
                    <a:pt x="62" y="133"/>
                  </a:moveTo>
                  <a:cubicBezTo>
                    <a:pt x="62" y="133"/>
                    <a:pt x="63" y="133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lose/>
                  <a:moveTo>
                    <a:pt x="40" y="134"/>
                  </a:moveTo>
                  <a:cubicBezTo>
                    <a:pt x="40" y="134"/>
                    <a:pt x="40" y="135"/>
                    <a:pt x="41" y="135"/>
                  </a:cubicBezTo>
                  <a:cubicBezTo>
                    <a:pt x="41" y="135"/>
                    <a:pt x="42" y="134"/>
                    <a:pt x="42" y="134"/>
                  </a:cubicBezTo>
                  <a:cubicBezTo>
                    <a:pt x="42" y="132"/>
                    <a:pt x="40" y="133"/>
                    <a:pt x="40" y="134"/>
                  </a:cubicBezTo>
                  <a:close/>
                  <a:moveTo>
                    <a:pt x="36" y="134"/>
                  </a:moveTo>
                  <a:cubicBezTo>
                    <a:pt x="37" y="134"/>
                    <a:pt x="37" y="133"/>
                    <a:pt x="37" y="133"/>
                  </a:cubicBezTo>
                  <a:cubicBezTo>
                    <a:pt x="37" y="133"/>
                    <a:pt x="37" y="133"/>
                    <a:pt x="36" y="134"/>
                  </a:cubicBezTo>
                  <a:close/>
                  <a:moveTo>
                    <a:pt x="57" y="136"/>
                  </a:moveTo>
                  <a:cubicBezTo>
                    <a:pt x="57" y="135"/>
                    <a:pt x="57" y="135"/>
                    <a:pt x="58" y="135"/>
                  </a:cubicBezTo>
                  <a:cubicBezTo>
                    <a:pt x="57" y="134"/>
                    <a:pt x="57" y="134"/>
                    <a:pt x="56" y="133"/>
                  </a:cubicBezTo>
                  <a:cubicBezTo>
                    <a:pt x="56" y="134"/>
                    <a:pt x="56" y="135"/>
                    <a:pt x="57" y="136"/>
                  </a:cubicBezTo>
                  <a:close/>
                  <a:moveTo>
                    <a:pt x="45" y="134"/>
                  </a:moveTo>
                  <a:cubicBezTo>
                    <a:pt x="45" y="134"/>
                    <a:pt x="45" y="133"/>
                    <a:pt x="45" y="133"/>
                  </a:cubicBezTo>
                  <a:cubicBezTo>
                    <a:pt x="44" y="133"/>
                    <a:pt x="44" y="134"/>
                    <a:pt x="45" y="134"/>
                  </a:cubicBezTo>
                  <a:close/>
                  <a:moveTo>
                    <a:pt x="51" y="135"/>
                  </a:moveTo>
                  <a:cubicBezTo>
                    <a:pt x="51" y="135"/>
                    <a:pt x="52" y="134"/>
                    <a:pt x="52" y="134"/>
                  </a:cubicBezTo>
                  <a:cubicBezTo>
                    <a:pt x="52" y="134"/>
                    <a:pt x="52" y="133"/>
                    <a:pt x="51" y="133"/>
                  </a:cubicBezTo>
                  <a:cubicBezTo>
                    <a:pt x="51" y="134"/>
                    <a:pt x="51" y="135"/>
                    <a:pt x="51" y="135"/>
                  </a:cubicBezTo>
                  <a:close/>
                  <a:moveTo>
                    <a:pt x="48" y="135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4"/>
                    <a:pt x="47" y="134"/>
                    <a:pt x="48" y="135"/>
                  </a:cubicBezTo>
                  <a:close/>
                  <a:moveTo>
                    <a:pt x="37" y="134"/>
                  </a:moveTo>
                  <a:cubicBezTo>
                    <a:pt x="37" y="134"/>
                    <a:pt x="37" y="135"/>
                    <a:pt x="37" y="135"/>
                  </a:cubicBezTo>
                  <a:cubicBezTo>
                    <a:pt x="38" y="135"/>
                    <a:pt x="38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lose/>
                  <a:moveTo>
                    <a:pt x="40" y="136"/>
                  </a:moveTo>
                  <a:cubicBezTo>
                    <a:pt x="40" y="135"/>
                    <a:pt x="40" y="135"/>
                    <a:pt x="39" y="135"/>
                  </a:cubicBezTo>
                  <a:cubicBezTo>
                    <a:pt x="39" y="135"/>
                    <a:pt x="40" y="136"/>
                    <a:pt x="40" y="136"/>
                  </a:cubicBezTo>
                  <a:close/>
                  <a:moveTo>
                    <a:pt x="54" y="136"/>
                  </a:moveTo>
                  <a:cubicBezTo>
                    <a:pt x="54" y="136"/>
                    <a:pt x="55" y="137"/>
                    <a:pt x="55" y="137"/>
                  </a:cubicBezTo>
                  <a:cubicBezTo>
                    <a:pt x="55" y="137"/>
                    <a:pt x="55" y="136"/>
                    <a:pt x="54" y="136"/>
                  </a:cubicBezTo>
                  <a:close/>
                  <a:moveTo>
                    <a:pt x="55" y="137"/>
                  </a:moveTo>
                  <a:cubicBezTo>
                    <a:pt x="56" y="136"/>
                    <a:pt x="55" y="134"/>
                    <a:pt x="54" y="136"/>
                  </a:cubicBezTo>
                  <a:cubicBezTo>
                    <a:pt x="55" y="136"/>
                    <a:pt x="55" y="137"/>
                    <a:pt x="55" y="137"/>
                  </a:cubicBezTo>
                  <a:close/>
                  <a:moveTo>
                    <a:pt x="42" y="137"/>
                  </a:moveTo>
                  <a:cubicBezTo>
                    <a:pt x="43" y="137"/>
                    <a:pt x="43" y="136"/>
                    <a:pt x="43" y="135"/>
                  </a:cubicBezTo>
                  <a:cubicBezTo>
                    <a:pt x="43" y="136"/>
                    <a:pt x="42" y="136"/>
                    <a:pt x="42" y="137"/>
                  </a:cubicBezTo>
                  <a:close/>
                  <a:moveTo>
                    <a:pt x="50" y="136"/>
                  </a:moveTo>
                  <a:cubicBezTo>
                    <a:pt x="50" y="136"/>
                    <a:pt x="50" y="136"/>
                    <a:pt x="50" y="135"/>
                  </a:cubicBezTo>
                  <a:cubicBezTo>
                    <a:pt x="50" y="135"/>
                    <a:pt x="50" y="135"/>
                    <a:pt x="49" y="135"/>
                  </a:cubicBezTo>
                  <a:cubicBezTo>
                    <a:pt x="49" y="136"/>
                    <a:pt x="50" y="136"/>
                    <a:pt x="50" y="136"/>
                  </a:cubicBezTo>
                  <a:close/>
                  <a:moveTo>
                    <a:pt x="39" y="138"/>
                  </a:moveTo>
                  <a:cubicBezTo>
                    <a:pt x="39" y="137"/>
                    <a:pt x="39" y="136"/>
                    <a:pt x="38" y="136"/>
                  </a:cubicBezTo>
                  <a:cubicBezTo>
                    <a:pt x="38" y="136"/>
                    <a:pt x="39" y="137"/>
                    <a:pt x="39" y="138"/>
                  </a:cubicBezTo>
                  <a:close/>
                  <a:moveTo>
                    <a:pt x="35" y="137"/>
                  </a:moveTo>
                  <a:cubicBezTo>
                    <a:pt x="35" y="138"/>
                    <a:pt x="36" y="137"/>
                    <a:pt x="36" y="137"/>
                  </a:cubicBezTo>
                  <a:cubicBezTo>
                    <a:pt x="36" y="137"/>
                    <a:pt x="36" y="136"/>
                    <a:pt x="35" y="136"/>
                  </a:cubicBezTo>
                  <a:cubicBezTo>
                    <a:pt x="35" y="136"/>
                    <a:pt x="35" y="137"/>
                    <a:pt x="35" y="137"/>
                  </a:cubicBezTo>
                  <a:close/>
                  <a:moveTo>
                    <a:pt x="62" y="138"/>
                  </a:moveTo>
                  <a:cubicBezTo>
                    <a:pt x="62" y="137"/>
                    <a:pt x="63" y="136"/>
                    <a:pt x="62" y="136"/>
                  </a:cubicBezTo>
                  <a:cubicBezTo>
                    <a:pt x="62" y="137"/>
                    <a:pt x="62" y="137"/>
                    <a:pt x="62" y="138"/>
                  </a:cubicBezTo>
                  <a:close/>
                  <a:moveTo>
                    <a:pt x="54" y="138"/>
                  </a:moveTo>
                  <a:cubicBezTo>
                    <a:pt x="54" y="138"/>
                    <a:pt x="54" y="137"/>
                    <a:pt x="53" y="137"/>
                  </a:cubicBezTo>
                  <a:cubicBezTo>
                    <a:pt x="53" y="137"/>
                    <a:pt x="53" y="138"/>
                    <a:pt x="54" y="138"/>
                  </a:cubicBezTo>
                  <a:close/>
                  <a:moveTo>
                    <a:pt x="42" y="140"/>
                  </a:moveTo>
                  <a:cubicBezTo>
                    <a:pt x="42" y="141"/>
                    <a:pt x="42" y="141"/>
                    <a:pt x="43" y="141"/>
                  </a:cubicBezTo>
                  <a:cubicBezTo>
                    <a:pt x="43" y="140"/>
                    <a:pt x="45" y="139"/>
                    <a:pt x="45" y="138"/>
                  </a:cubicBezTo>
                  <a:cubicBezTo>
                    <a:pt x="45" y="138"/>
                    <a:pt x="45" y="137"/>
                    <a:pt x="44" y="137"/>
                  </a:cubicBezTo>
                  <a:cubicBezTo>
                    <a:pt x="44" y="138"/>
                    <a:pt x="43" y="139"/>
                    <a:pt x="42" y="140"/>
                  </a:cubicBezTo>
                  <a:close/>
                  <a:moveTo>
                    <a:pt x="47" y="139"/>
                  </a:moveTo>
                  <a:cubicBezTo>
                    <a:pt x="48" y="139"/>
                    <a:pt x="48" y="138"/>
                    <a:pt x="48" y="138"/>
                  </a:cubicBezTo>
                  <a:cubicBezTo>
                    <a:pt x="47" y="138"/>
                    <a:pt x="47" y="139"/>
                    <a:pt x="47" y="139"/>
                  </a:cubicBezTo>
                  <a:close/>
                  <a:moveTo>
                    <a:pt x="35" y="142"/>
                  </a:moveTo>
                  <a:cubicBezTo>
                    <a:pt x="37" y="141"/>
                    <a:pt x="37" y="140"/>
                    <a:pt x="37" y="139"/>
                  </a:cubicBezTo>
                  <a:cubicBezTo>
                    <a:pt x="37" y="139"/>
                    <a:pt x="37" y="138"/>
                    <a:pt x="37" y="138"/>
                  </a:cubicBezTo>
                  <a:cubicBezTo>
                    <a:pt x="36" y="139"/>
                    <a:pt x="35" y="140"/>
                    <a:pt x="35" y="142"/>
                  </a:cubicBezTo>
                  <a:close/>
                  <a:moveTo>
                    <a:pt x="56" y="139"/>
                  </a:moveTo>
                  <a:cubicBezTo>
                    <a:pt x="57" y="139"/>
                    <a:pt x="57" y="139"/>
                    <a:pt x="57" y="138"/>
                  </a:cubicBezTo>
                  <a:cubicBezTo>
                    <a:pt x="57" y="138"/>
                    <a:pt x="56" y="139"/>
                    <a:pt x="56" y="139"/>
                  </a:cubicBezTo>
                  <a:close/>
                  <a:moveTo>
                    <a:pt x="52" y="140"/>
                  </a:moveTo>
                  <a:cubicBezTo>
                    <a:pt x="52" y="139"/>
                    <a:pt x="52" y="139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lose/>
                  <a:moveTo>
                    <a:pt x="54" y="139"/>
                  </a:moveTo>
                  <a:cubicBezTo>
                    <a:pt x="54" y="139"/>
                    <a:pt x="55" y="139"/>
                    <a:pt x="55" y="139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54" y="139"/>
                    <a:pt x="54" y="139"/>
                    <a:pt x="54" y="139"/>
                  </a:cubicBezTo>
                  <a:close/>
                  <a:moveTo>
                    <a:pt x="6" y="140"/>
                  </a:moveTo>
                  <a:cubicBezTo>
                    <a:pt x="6" y="140"/>
                    <a:pt x="6" y="139"/>
                    <a:pt x="5" y="140"/>
                  </a:cubicBezTo>
                  <a:cubicBezTo>
                    <a:pt x="5" y="140"/>
                    <a:pt x="6" y="141"/>
                    <a:pt x="5" y="142"/>
                  </a:cubicBezTo>
                  <a:cubicBezTo>
                    <a:pt x="5" y="142"/>
                    <a:pt x="6" y="142"/>
                    <a:pt x="6" y="142"/>
                  </a:cubicBezTo>
                  <a:cubicBezTo>
                    <a:pt x="6" y="141"/>
                    <a:pt x="7" y="140"/>
                    <a:pt x="6" y="139"/>
                  </a:cubicBezTo>
                  <a:cubicBezTo>
                    <a:pt x="6" y="139"/>
                    <a:pt x="6" y="140"/>
                    <a:pt x="6" y="140"/>
                  </a:cubicBezTo>
                  <a:close/>
                  <a:moveTo>
                    <a:pt x="57" y="140"/>
                  </a:moveTo>
                  <a:cubicBezTo>
                    <a:pt x="57" y="140"/>
                    <a:pt x="58" y="140"/>
                    <a:pt x="58" y="139"/>
                  </a:cubicBezTo>
                  <a:cubicBezTo>
                    <a:pt x="58" y="139"/>
                    <a:pt x="58" y="139"/>
                    <a:pt x="57" y="139"/>
                  </a:cubicBezTo>
                  <a:cubicBezTo>
                    <a:pt x="57" y="140"/>
                    <a:pt x="57" y="140"/>
                    <a:pt x="57" y="140"/>
                  </a:cubicBezTo>
                  <a:close/>
                  <a:moveTo>
                    <a:pt x="5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40"/>
                    <a:pt x="54" y="140"/>
                    <a:pt x="54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3" y="140"/>
                    <a:pt x="53" y="140"/>
                    <a:pt x="52" y="141"/>
                  </a:cubicBezTo>
                  <a:close/>
                  <a:moveTo>
                    <a:pt x="46" y="142"/>
                  </a:moveTo>
                  <a:cubicBezTo>
                    <a:pt x="46" y="142"/>
                    <a:pt x="47" y="141"/>
                    <a:pt x="46" y="140"/>
                  </a:cubicBezTo>
                  <a:cubicBezTo>
                    <a:pt x="46" y="141"/>
                    <a:pt x="45" y="142"/>
                    <a:pt x="46" y="142"/>
                  </a:cubicBezTo>
                  <a:close/>
                  <a:moveTo>
                    <a:pt x="57" y="141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9" y="142"/>
                    <a:pt x="59" y="140"/>
                    <a:pt x="58" y="140"/>
                  </a:cubicBezTo>
                  <a:cubicBezTo>
                    <a:pt x="58" y="141"/>
                    <a:pt x="58" y="141"/>
                    <a:pt x="57" y="141"/>
                  </a:cubicBezTo>
                  <a:close/>
                  <a:moveTo>
                    <a:pt x="48" y="141"/>
                  </a:moveTo>
                  <a:cubicBezTo>
                    <a:pt x="48" y="141"/>
                    <a:pt x="49" y="141"/>
                    <a:pt x="49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48" y="141"/>
                    <a:pt x="48" y="141"/>
                    <a:pt x="48" y="141"/>
                  </a:cubicBezTo>
                  <a:close/>
                  <a:moveTo>
                    <a:pt x="49" y="142"/>
                  </a:moveTo>
                  <a:cubicBezTo>
                    <a:pt x="49" y="142"/>
                    <a:pt x="50" y="141"/>
                    <a:pt x="50" y="141"/>
                  </a:cubicBezTo>
                  <a:cubicBezTo>
                    <a:pt x="50" y="141"/>
                    <a:pt x="49" y="141"/>
                    <a:pt x="49" y="142"/>
                  </a:cubicBezTo>
                  <a:close/>
                  <a:moveTo>
                    <a:pt x="36" y="143"/>
                  </a:moveTo>
                  <a:cubicBezTo>
                    <a:pt x="36" y="144"/>
                    <a:pt x="36" y="144"/>
                    <a:pt x="37" y="144"/>
                  </a:cubicBezTo>
                  <a:cubicBezTo>
                    <a:pt x="37" y="144"/>
                    <a:pt x="38" y="143"/>
                    <a:pt x="39" y="142"/>
                  </a:cubicBezTo>
                  <a:cubicBezTo>
                    <a:pt x="38" y="142"/>
                    <a:pt x="39" y="141"/>
                    <a:pt x="38" y="141"/>
                  </a:cubicBezTo>
                  <a:cubicBezTo>
                    <a:pt x="38" y="142"/>
                    <a:pt x="37" y="143"/>
                    <a:pt x="36" y="143"/>
                  </a:cubicBezTo>
                  <a:close/>
                  <a:moveTo>
                    <a:pt x="54" y="142"/>
                  </a:moveTo>
                  <a:cubicBezTo>
                    <a:pt x="54" y="142"/>
                    <a:pt x="54" y="142"/>
                    <a:pt x="54" y="141"/>
                  </a:cubicBezTo>
                  <a:cubicBezTo>
                    <a:pt x="54" y="141"/>
                    <a:pt x="53" y="142"/>
                    <a:pt x="54" y="142"/>
                  </a:cubicBezTo>
                  <a:close/>
                  <a:moveTo>
                    <a:pt x="43" y="143"/>
                  </a:moveTo>
                  <a:cubicBezTo>
                    <a:pt x="43" y="143"/>
                    <a:pt x="44" y="142"/>
                    <a:pt x="44" y="142"/>
                  </a:cubicBezTo>
                  <a:cubicBezTo>
                    <a:pt x="43" y="142"/>
                    <a:pt x="43" y="143"/>
                    <a:pt x="43" y="143"/>
                  </a:cubicBezTo>
                  <a:close/>
                  <a:moveTo>
                    <a:pt x="49" y="143"/>
                  </a:moveTo>
                  <a:cubicBezTo>
                    <a:pt x="50" y="145"/>
                    <a:pt x="50" y="146"/>
                    <a:pt x="51" y="148"/>
                  </a:cubicBezTo>
                  <a:cubicBezTo>
                    <a:pt x="52" y="147"/>
                    <a:pt x="51" y="146"/>
                    <a:pt x="51" y="145"/>
                  </a:cubicBezTo>
                  <a:cubicBezTo>
                    <a:pt x="51" y="145"/>
                    <a:pt x="51" y="145"/>
                    <a:pt x="50" y="145"/>
                  </a:cubicBezTo>
                  <a:cubicBezTo>
                    <a:pt x="50" y="144"/>
                    <a:pt x="51" y="144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1"/>
                    <a:pt x="49" y="143"/>
                    <a:pt x="49" y="143"/>
                  </a:cubicBezTo>
                  <a:close/>
                  <a:moveTo>
                    <a:pt x="40" y="142"/>
                  </a:moveTo>
                  <a:cubicBezTo>
                    <a:pt x="41" y="143"/>
                    <a:pt x="41" y="143"/>
                    <a:pt x="41" y="143"/>
                  </a:cubicBezTo>
                  <a:cubicBezTo>
                    <a:pt x="41" y="142"/>
                    <a:pt x="41" y="142"/>
                    <a:pt x="40" y="142"/>
                  </a:cubicBezTo>
                  <a:close/>
                  <a:moveTo>
                    <a:pt x="54" y="143"/>
                  </a:moveTo>
                  <a:cubicBezTo>
                    <a:pt x="55" y="143"/>
                    <a:pt x="55" y="142"/>
                    <a:pt x="55" y="142"/>
                  </a:cubicBezTo>
                  <a:cubicBezTo>
                    <a:pt x="54" y="142"/>
                    <a:pt x="55" y="143"/>
                    <a:pt x="54" y="143"/>
                  </a:cubicBezTo>
                  <a:cubicBezTo>
                    <a:pt x="54" y="143"/>
                    <a:pt x="54" y="142"/>
                    <a:pt x="54" y="142"/>
                  </a:cubicBezTo>
                  <a:cubicBezTo>
                    <a:pt x="54" y="142"/>
                    <a:pt x="54" y="143"/>
                    <a:pt x="54" y="143"/>
                  </a:cubicBezTo>
                  <a:close/>
                  <a:moveTo>
                    <a:pt x="57" y="144"/>
                  </a:move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6" y="143"/>
                    <a:pt x="57" y="143"/>
                    <a:pt x="57" y="144"/>
                  </a:cubicBezTo>
                  <a:close/>
                  <a:moveTo>
                    <a:pt x="62" y="144"/>
                  </a:moveTo>
                  <a:cubicBezTo>
                    <a:pt x="62" y="143"/>
                    <a:pt x="62" y="143"/>
                    <a:pt x="61" y="142"/>
                  </a:cubicBezTo>
                  <a:cubicBezTo>
                    <a:pt x="62" y="143"/>
                    <a:pt x="61" y="144"/>
                    <a:pt x="62" y="144"/>
                  </a:cubicBezTo>
                  <a:close/>
                  <a:moveTo>
                    <a:pt x="42" y="144"/>
                  </a:moveTo>
                  <a:cubicBezTo>
                    <a:pt x="42" y="145"/>
                    <a:pt x="43" y="143"/>
                    <a:pt x="42" y="143"/>
                  </a:cubicBezTo>
                  <a:cubicBezTo>
                    <a:pt x="42" y="144"/>
                    <a:pt x="42" y="144"/>
                    <a:pt x="42" y="144"/>
                  </a:cubicBezTo>
                  <a:close/>
                  <a:moveTo>
                    <a:pt x="60" y="144"/>
                  </a:moveTo>
                  <a:cubicBezTo>
                    <a:pt x="59" y="144"/>
                    <a:pt x="60" y="143"/>
                    <a:pt x="60" y="143"/>
                  </a:cubicBezTo>
                  <a:cubicBezTo>
                    <a:pt x="59" y="144"/>
                    <a:pt x="59" y="144"/>
                    <a:pt x="60" y="144"/>
                  </a:cubicBezTo>
                  <a:close/>
                  <a:moveTo>
                    <a:pt x="41" y="147"/>
                  </a:moveTo>
                  <a:cubicBezTo>
                    <a:pt x="41" y="148"/>
                    <a:pt x="40" y="148"/>
                    <a:pt x="40" y="149"/>
                  </a:cubicBezTo>
                  <a:cubicBezTo>
                    <a:pt x="42" y="147"/>
                    <a:pt x="43" y="145"/>
                    <a:pt x="44" y="143"/>
                  </a:cubicBezTo>
                  <a:cubicBezTo>
                    <a:pt x="42" y="144"/>
                    <a:pt x="42" y="146"/>
                    <a:pt x="41" y="147"/>
                  </a:cubicBezTo>
                  <a:close/>
                  <a:moveTo>
                    <a:pt x="37" y="146"/>
                  </a:moveTo>
                  <a:cubicBezTo>
                    <a:pt x="38" y="146"/>
                    <a:pt x="38" y="147"/>
                    <a:pt x="38" y="147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4"/>
                    <a:pt x="40" y="144"/>
                    <a:pt x="39" y="143"/>
                  </a:cubicBezTo>
                  <a:cubicBezTo>
                    <a:pt x="39" y="144"/>
                    <a:pt x="38" y="145"/>
                    <a:pt x="37" y="146"/>
                  </a:cubicBezTo>
                  <a:close/>
                  <a:moveTo>
                    <a:pt x="53" y="144"/>
                  </a:moveTo>
                  <a:cubicBezTo>
                    <a:pt x="54" y="144"/>
                    <a:pt x="53" y="14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lose/>
                  <a:moveTo>
                    <a:pt x="63" y="146"/>
                  </a:moveTo>
                  <a:cubicBezTo>
                    <a:pt x="63" y="146"/>
                    <a:pt x="63" y="145"/>
                    <a:pt x="63" y="145"/>
                  </a:cubicBezTo>
                  <a:cubicBezTo>
                    <a:pt x="63" y="145"/>
                    <a:pt x="63" y="146"/>
                    <a:pt x="63" y="146"/>
                  </a:cubicBezTo>
                  <a:close/>
                  <a:moveTo>
                    <a:pt x="54" y="146"/>
                  </a:moveTo>
                  <a:cubicBezTo>
                    <a:pt x="55" y="146"/>
                    <a:pt x="54" y="146"/>
                    <a:pt x="54" y="145"/>
                  </a:cubicBezTo>
                  <a:cubicBezTo>
                    <a:pt x="54" y="146"/>
                    <a:pt x="54" y="146"/>
                    <a:pt x="54" y="146"/>
                  </a:cubicBezTo>
                  <a:close/>
                  <a:moveTo>
                    <a:pt x="34" y="149"/>
                  </a:moveTo>
                  <a:cubicBezTo>
                    <a:pt x="34" y="149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1"/>
                    <a:pt x="34" y="150"/>
                  </a:cubicBezTo>
                  <a:cubicBezTo>
                    <a:pt x="35" y="149"/>
                    <a:pt x="34" y="147"/>
                    <a:pt x="34" y="146"/>
                  </a:cubicBezTo>
                  <a:cubicBezTo>
                    <a:pt x="34" y="146"/>
                    <a:pt x="34" y="146"/>
                    <a:pt x="33" y="146"/>
                  </a:cubicBezTo>
                  <a:cubicBezTo>
                    <a:pt x="33" y="147"/>
                    <a:pt x="34" y="148"/>
                    <a:pt x="34" y="149"/>
                  </a:cubicBezTo>
                  <a:close/>
                  <a:moveTo>
                    <a:pt x="61" y="146"/>
                  </a:moveTo>
                  <a:cubicBezTo>
                    <a:pt x="61" y="146"/>
                    <a:pt x="61" y="147"/>
                    <a:pt x="62" y="147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6"/>
                    <a:pt x="61" y="146"/>
                    <a:pt x="61" y="146"/>
                  </a:cubicBezTo>
                  <a:close/>
                  <a:moveTo>
                    <a:pt x="59" y="147"/>
                  </a:moveTo>
                  <a:cubicBezTo>
                    <a:pt x="59" y="147"/>
                    <a:pt x="60" y="146"/>
                    <a:pt x="59" y="146"/>
                  </a:cubicBezTo>
                  <a:cubicBezTo>
                    <a:pt x="59" y="146"/>
                    <a:pt x="59" y="147"/>
                    <a:pt x="59" y="147"/>
                  </a:cubicBezTo>
                  <a:close/>
                  <a:moveTo>
                    <a:pt x="58" y="148"/>
                  </a:moveTo>
                  <a:cubicBezTo>
                    <a:pt x="58" y="147"/>
                    <a:pt x="58" y="147"/>
                    <a:pt x="57" y="146"/>
                  </a:cubicBezTo>
                  <a:cubicBezTo>
                    <a:pt x="58" y="147"/>
                    <a:pt x="58" y="148"/>
                    <a:pt x="58" y="148"/>
                  </a:cubicBezTo>
                  <a:close/>
                  <a:moveTo>
                    <a:pt x="36" y="148"/>
                  </a:moveTo>
                  <a:cubicBezTo>
                    <a:pt x="36" y="147"/>
                    <a:pt x="36" y="146"/>
                    <a:pt x="35" y="147"/>
                  </a:cubicBezTo>
                  <a:cubicBezTo>
                    <a:pt x="35" y="147"/>
                    <a:pt x="35" y="147"/>
                    <a:pt x="36" y="147"/>
                  </a:cubicBezTo>
                  <a:cubicBezTo>
                    <a:pt x="36" y="147"/>
                    <a:pt x="35" y="147"/>
                    <a:pt x="35" y="147"/>
                  </a:cubicBezTo>
                  <a:cubicBezTo>
                    <a:pt x="35" y="148"/>
                    <a:pt x="35" y="149"/>
                    <a:pt x="36" y="150"/>
                  </a:cubicBezTo>
                  <a:cubicBezTo>
                    <a:pt x="36" y="150"/>
                    <a:pt x="36" y="149"/>
                    <a:pt x="36" y="149"/>
                  </a:cubicBezTo>
                  <a:cubicBezTo>
                    <a:pt x="36" y="149"/>
                    <a:pt x="37" y="149"/>
                    <a:pt x="37" y="149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36" y="148"/>
                    <a:pt x="36" y="148"/>
                    <a:pt x="36" y="148"/>
                  </a:cubicBezTo>
                  <a:close/>
                  <a:moveTo>
                    <a:pt x="55" y="148"/>
                  </a:moveTo>
                  <a:cubicBezTo>
                    <a:pt x="55" y="147"/>
                    <a:pt x="55" y="147"/>
                    <a:pt x="55" y="147"/>
                  </a:cubicBezTo>
                  <a:cubicBezTo>
                    <a:pt x="54" y="147"/>
                    <a:pt x="54" y="147"/>
                    <a:pt x="55" y="148"/>
                  </a:cubicBezTo>
                  <a:close/>
                  <a:moveTo>
                    <a:pt x="6" y="149"/>
                  </a:moveTo>
                  <a:cubicBezTo>
                    <a:pt x="6" y="148"/>
                    <a:pt x="7" y="147"/>
                    <a:pt x="6" y="147"/>
                  </a:cubicBezTo>
                  <a:cubicBezTo>
                    <a:pt x="6" y="148"/>
                    <a:pt x="6" y="148"/>
                    <a:pt x="6" y="149"/>
                  </a:cubicBezTo>
                  <a:close/>
                  <a:moveTo>
                    <a:pt x="55" y="150"/>
                  </a:moveTo>
                  <a:cubicBezTo>
                    <a:pt x="56" y="150"/>
                    <a:pt x="56" y="150"/>
                    <a:pt x="56" y="149"/>
                  </a:cubicBezTo>
                  <a:cubicBezTo>
                    <a:pt x="55" y="149"/>
                    <a:pt x="56" y="148"/>
                    <a:pt x="55" y="148"/>
                  </a:cubicBezTo>
                  <a:cubicBezTo>
                    <a:pt x="55" y="149"/>
                    <a:pt x="54" y="150"/>
                    <a:pt x="55" y="150"/>
                  </a:cubicBezTo>
                  <a:close/>
                  <a:moveTo>
                    <a:pt x="59" y="150"/>
                  </a:moveTo>
                  <a:cubicBezTo>
                    <a:pt x="60" y="149"/>
                    <a:pt x="59" y="149"/>
                    <a:pt x="59" y="149"/>
                  </a:cubicBezTo>
                  <a:cubicBezTo>
                    <a:pt x="58" y="149"/>
                    <a:pt x="59" y="150"/>
                    <a:pt x="59" y="150"/>
                  </a:cubicBezTo>
                  <a:close/>
                  <a:moveTo>
                    <a:pt x="40" y="151"/>
                  </a:moveTo>
                  <a:cubicBezTo>
                    <a:pt x="40" y="155"/>
                    <a:pt x="39" y="158"/>
                    <a:pt x="40" y="162"/>
                  </a:cubicBezTo>
                  <a:cubicBezTo>
                    <a:pt x="40" y="162"/>
                    <a:pt x="39" y="163"/>
                    <a:pt x="39" y="163"/>
                  </a:cubicBezTo>
                  <a:cubicBezTo>
                    <a:pt x="39" y="163"/>
                    <a:pt x="40" y="163"/>
                    <a:pt x="40" y="163"/>
                  </a:cubicBezTo>
                  <a:cubicBezTo>
                    <a:pt x="40" y="158"/>
                    <a:pt x="41" y="154"/>
                    <a:pt x="42" y="149"/>
                  </a:cubicBezTo>
                  <a:cubicBezTo>
                    <a:pt x="42" y="149"/>
                    <a:pt x="42" y="149"/>
                    <a:pt x="41" y="149"/>
                  </a:cubicBezTo>
                  <a:cubicBezTo>
                    <a:pt x="41" y="150"/>
                    <a:pt x="41" y="151"/>
                    <a:pt x="40" y="151"/>
                  </a:cubicBezTo>
                  <a:close/>
                  <a:moveTo>
                    <a:pt x="39" y="150"/>
                  </a:moveTo>
                  <a:cubicBezTo>
                    <a:pt x="39" y="149"/>
                    <a:pt x="39" y="149"/>
                    <a:pt x="39" y="149"/>
                  </a:cubicBezTo>
                  <a:cubicBezTo>
                    <a:pt x="39" y="149"/>
                    <a:pt x="39" y="150"/>
                    <a:pt x="39" y="150"/>
                  </a:cubicBezTo>
                  <a:close/>
                  <a:moveTo>
                    <a:pt x="63" y="152"/>
                  </a:moveTo>
                  <a:cubicBezTo>
                    <a:pt x="63" y="151"/>
                    <a:pt x="63" y="150"/>
                    <a:pt x="63" y="150"/>
                  </a:cubicBezTo>
                  <a:cubicBezTo>
                    <a:pt x="63" y="150"/>
                    <a:pt x="62" y="151"/>
                    <a:pt x="63" y="152"/>
                  </a:cubicBezTo>
                  <a:close/>
                  <a:moveTo>
                    <a:pt x="37" y="151"/>
                  </a:moveTo>
                  <a:cubicBezTo>
                    <a:pt x="37" y="150"/>
                    <a:pt x="38" y="150"/>
                    <a:pt x="38" y="150"/>
                  </a:cubicBezTo>
                  <a:cubicBezTo>
                    <a:pt x="38" y="150"/>
                    <a:pt x="37" y="150"/>
                    <a:pt x="37" y="151"/>
                  </a:cubicBezTo>
                  <a:close/>
                  <a:moveTo>
                    <a:pt x="38" y="152"/>
                  </a:moveTo>
                  <a:cubicBezTo>
                    <a:pt x="39" y="152"/>
                    <a:pt x="38" y="151"/>
                    <a:pt x="38" y="150"/>
                  </a:cubicBezTo>
                  <a:cubicBezTo>
                    <a:pt x="38" y="151"/>
                    <a:pt x="37" y="152"/>
                    <a:pt x="38" y="152"/>
                  </a:cubicBezTo>
                  <a:close/>
                  <a:moveTo>
                    <a:pt x="37" y="152"/>
                  </a:moveTo>
                  <a:cubicBezTo>
                    <a:pt x="37" y="152"/>
                    <a:pt x="37" y="151"/>
                    <a:pt x="37" y="151"/>
                  </a:cubicBezTo>
                  <a:cubicBezTo>
                    <a:pt x="36" y="151"/>
                    <a:pt x="36" y="152"/>
                    <a:pt x="37" y="152"/>
                  </a:cubicBezTo>
                  <a:close/>
                  <a:moveTo>
                    <a:pt x="33" y="154"/>
                  </a:moveTo>
                  <a:cubicBezTo>
                    <a:pt x="34" y="154"/>
                    <a:pt x="34" y="152"/>
                    <a:pt x="33" y="151"/>
                  </a:cubicBezTo>
                  <a:cubicBezTo>
                    <a:pt x="33" y="152"/>
                    <a:pt x="33" y="153"/>
                    <a:pt x="33" y="154"/>
                  </a:cubicBezTo>
                  <a:close/>
                  <a:moveTo>
                    <a:pt x="58" y="152"/>
                  </a:moveTo>
                  <a:cubicBezTo>
                    <a:pt x="58" y="152"/>
                    <a:pt x="58" y="152"/>
                    <a:pt x="58" y="152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2"/>
                  </a:cubicBezTo>
                  <a:close/>
                  <a:moveTo>
                    <a:pt x="65" y="171"/>
                  </a:move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6" y="165"/>
                    <a:pt x="66" y="157"/>
                    <a:pt x="65" y="151"/>
                  </a:cubicBezTo>
                  <a:cubicBezTo>
                    <a:pt x="64" y="152"/>
                    <a:pt x="64" y="155"/>
                    <a:pt x="65" y="156"/>
                  </a:cubicBezTo>
                  <a:cubicBezTo>
                    <a:pt x="65" y="157"/>
                    <a:pt x="65" y="157"/>
                    <a:pt x="64" y="157"/>
                  </a:cubicBezTo>
                  <a:cubicBezTo>
                    <a:pt x="64" y="158"/>
                    <a:pt x="64" y="160"/>
                    <a:pt x="65" y="161"/>
                  </a:cubicBezTo>
                  <a:cubicBezTo>
                    <a:pt x="65" y="161"/>
                    <a:pt x="64" y="160"/>
                    <a:pt x="64" y="161"/>
                  </a:cubicBezTo>
                  <a:cubicBezTo>
                    <a:pt x="64" y="161"/>
                    <a:pt x="64" y="161"/>
                    <a:pt x="64" y="162"/>
                  </a:cubicBezTo>
                  <a:cubicBezTo>
                    <a:pt x="64" y="162"/>
                    <a:pt x="65" y="162"/>
                    <a:pt x="65" y="162"/>
                  </a:cubicBezTo>
                  <a:cubicBezTo>
                    <a:pt x="65" y="163"/>
                    <a:pt x="64" y="164"/>
                    <a:pt x="64" y="164"/>
                  </a:cubicBezTo>
                  <a:cubicBezTo>
                    <a:pt x="63" y="166"/>
                    <a:pt x="65" y="168"/>
                    <a:pt x="64" y="170"/>
                  </a:cubicBezTo>
                  <a:cubicBezTo>
                    <a:pt x="64" y="170"/>
                    <a:pt x="64" y="169"/>
                    <a:pt x="64" y="170"/>
                  </a:cubicBezTo>
                  <a:cubicBezTo>
                    <a:pt x="64" y="170"/>
                    <a:pt x="63" y="172"/>
                    <a:pt x="64" y="172"/>
                  </a:cubicBezTo>
                  <a:cubicBezTo>
                    <a:pt x="65" y="172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lose/>
                  <a:moveTo>
                    <a:pt x="56" y="153"/>
                  </a:moveTo>
                  <a:cubicBezTo>
                    <a:pt x="57" y="153"/>
                    <a:pt x="57" y="153"/>
                    <a:pt x="57" y="153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6" y="152"/>
                    <a:pt x="57" y="153"/>
                    <a:pt x="56" y="153"/>
                  </a:cubicBezTo>
                  <a:close/>
                  <a:moveTo>
                    <a:pt x="61" y="154"/>
                  </a:moveTo>
                  <a:cubicBezTo>
                    <a:pt x="61" y="154"/>
                    <a:pt x="61" y="153"/>
                    <a:pt x="62" y="153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1" y="153"/>
                    <a:pt x="61" y="153"/>
                    <a:pt x="61" y="154"/>
                  </a:cubicBezTo>
                  <a:close/>
                  <a:moveTo>
                    <a:pt x="36" y="153"/>
                  </a:moveTo>
                  <a:cubicBezTo>
                    <a:pt x="36" y="153"/>
                    <a:pt x="36" y="153"/>
                    <a:pt x="36" y="152"/>
                  </a:cubicBezTo>
                  <a:cubicBezTo>
                    <a:pt x="35" y="153"/>
                    <a:pt x="36" y="153"/>
                    <a:pt x="36" y="153"/>
                  </a:cubicBezTo>
                  <a:close/>
                  <a:moveTo>
                    <a:pt x="54" y="157"/>
                  </a:moveTo>
                  <a:cubicBezTo>
                    <a:pt x="55" y="156"/>
                    <a:pt x="54" y="156"/>
                    <a:pt x="54" y="155"/>
                  </a:cubicBezTo>
                  <a:cubicBezTo>
                    <a:pt x="55" y="155"/>
                    <a:pt x="55" y="153"/>
                    <a:pt x="54" y="152"/>
                  </a:cubicBezTo>
                  <a:cubicBezTo>
                    <a:pt x="53" y="154"/>
                    <a:pt x="54" y="155"/>
                    <a:pt x="54" y="157"/>
                  </a:cubicBezTo>
                  <a:close/>
                  <a:moveTo>
                    <a:pt x="59" y="153"/>
                  </a:moveTo>
                  <a:cubicBezTo>
                    <a:pt x="59" y="153"/>
                    <a:pt x="59" y="154"/>
                    <a:pt x="60" y="155"/>
                  </a:cubicBezTo>
                  <a:cubicBezTo>
                    <a:pt x="60" y="154"/>
                    <a:pt x="59" y="153"/>
                    <a:pt x="59" y="153"/>
                  </a:cubicBezTo>
                  <a:cubicBezTo>
                    <a:pt x="59" y="153"/>
                    <a:pt x="59" y="153"/>
                    <a:pt x="59" y="153"/>
                  </a:cubicBezTo>
                  <a:close/>
                  <a:moveTo>
                    <a:pt x="38" y="154"/>
                  </a:moveTo>
                  <a:cubicBezTo>
                    <a:pt x="39" y="154"/>
                    <a:pt x="38" y="155"/>
                    <a:pt x="39" y="155"/>
                  </a:cubicBezTo>
                  <a:cubicBezTo>
                    <a:pt x="39" y="154"/>
                    <a:pt x="39" y="153"/>
                    <a:pt x="39" y="153"/>
                  </a:cubicBezTo>
                  <a:cubicBezTo>
                    <a:pt x="39" y="153"/>
                    <a:pt x="38" y="153"/>
                    <a:pt x="38" y="154"/>
                  </a:cubicBezTo>
                  <a:close/>
                  <a:moveTo>
                    <a:pt x="36" y="155"/>
                  </a:moveTo>
                  <a:cubicBezTo>
                    <a:pt x="36" y="155"/>
                    <a:pt x="37" y="155"/>
                    <a:pt x="37" y="154"/>
                  </a:cubicBezTo>
                  <a:cubicBezTo>
                    <a:pt x="36" y="154"/>
                    <a:pt x="37" y="154"/>
                    <a:pt x="36" y="154"/>
                  </a:cubicBezTo>
                  <a:cubicBezTo>
                    <a:pt x="36" y="154"/>
                    <a:pt x="36" y="154"/>
                    <a:pt x="36" y="155"/>
                  </a:cubicBezTo>
                  <a:close/>
                  <a:moveTo>
                    <a:pt x="57" y="156"/>
                  </a:moveTo>
                  <a:cubicBezTo>
                    <a:pt x="57" y="156"/>
                    <a:pt x="57" y="156"/>
                    <a:pt x="57" y="157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5"/>
                    <a:pt x="58" y="154"/>
                    <a:pt x="58" y="154"/>
                  </a:cubicBezTo>
                  <a:cubicBezTo>
                    <a:pt x="57" y="155"/>
                    <a:pt x="57" y="155"/>
                    <a:pt x="57" y="156"/>
                  </a:cubicBezTo>
                  <a:close/>
                  <a:moveTo>
                    <a:pt x="34" y="156"/>
                  </a:moveTo>
                  <a:cubicBezTo>
                    <a:pt x="34" y="156"/>
                    <a:pt x="35" y="155"/>
                    <a:pt x="35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5"/>
                    <a:pt x="34" y="155"/>
                    <a:pt x="34" y="156"/>
                  </a:cubicBezTo>
                  <a:close/>
                  <a:moveTo>
                    <a:pt x="63" y="156"/>
                  </a:moveTo>
                  <a:cubicBezTo>
                    <a:pt x="63" y="156"/>
                    <a:pt x="63" y="154"/>
                    <a:pt x="63" y="155"/>
                  </a:cubicBezTo>
                  <a:cubicBezTo>
                    <a:pt x="63" y="155"/>
                    <a:pt x="62" y="155"/>
                    <a:pt x="63" y="156"/>
                  </a:cubicBezTo>
                  <a:close/>
                  <a:moveTo>
                    <a:pt x="37" y="157"/>
                  </a:moveTo>
                  <a:cubicBezTo>
                    <a:pt x="37" y="156"/>
                    <a:pt x="38" y="156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7" y="156"/>
                    <a:pt x="36" y="156"/>
                    <a:pt x="37" y="157"/>
                  </a:cubicBezTo>
                  <a:close/>
                  <a:moveTo>
                    <a:pt x="61" y="157"/>
                  </a:moveTo>
                  <a:cubicBezTo>
                    <a:pt x="61" y="157"/>
                    <a:pt x="61" y="156"/>
                    <a:pt x="61" y="156"/>
                  </a:cubicBezTo>
                  <a:cubicBezTo>
                    <a:pt x="61" y="157"/>
                    <a:pt x="61" y="157"/>
                    <a:pt x="61" y="157"/>
                  </a:cubicBezTo>
                  <a:close/>
                  <a:moveTo>
                    <a:pt x="34" y="157"/>
                  </a:moveTo>
                  <a:cubicBezTo>
                    <a:pt x="35" y="157"/>
                    <a:pt x="35" y="156"/>
                    <a:pt x="35" y="156"/>
                  </a:cubicBezTo>
                  <a:cubicBezTo>
                    <a:pt x="35" y="157"/>
                    <a:pt x="34" y="157"/>
                    <a:pt x="34" y="157"/>
                  </a:cubicBezTo>
                  <a:close/>
                  <a:moveTo>
                    <a:pt x="37" y="158"/>
                  </a:moveTo>
                  <a:cubicBezTo>
                    <a:pt x="37" y="158"/>
                    <a:pt x="37" y="158"/>
                    <a:pt x="37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9" y="157"/>
                    <a:pt x="38" y="157"/>
                  </a:cubicBezTo>
                  <a:cubicBezTo>
                    <a:pt x="38" y="157"/>
                    <a:pt x="37" y="158"/>
                    <a:pt x="37" y="158"/>
                  </a:cubicBezTo>
                  <a:close/>
                  <a:moveTo>
                    <a:pt x="58" y="159"/>
                  </a:moveTo>
                  <a:cubicBezTo>
                    <a:pt x="58" y="159"/>
                    <a:pt x="58" y="159"/>
                    <a:pt x="58" y="159"/>
                  </a:cubicBezTo>
                  <a:cubicBezTo>
                    <a:pt x="59" y="159"/>
                    <a:pt x="59" y="159"/>
                    <a:pt x="60" y="158"/>
                  </a:cubicBezTo>
                  <a:cubicBezTo>
                    <a:pt x="59" y="158"/>
                    <a:pt x="60" y="157"/>
                    <a:pt x="59" y="157"/>
                  </a:cubicBezTo>
                  <a:cubicBezTo>
                    <a:pt x="59" y="158"/>
                    <a:pt x="59" y="158"/>
                    <a:pt x="58" y="159"/>
                  </a:cubicBezTo>
                  <a:close/>
                  <a:moveTo>
                    <a:pt x="33" y="159"/>
                  </a:moveTo>
                  <a:cubicBezTo>
                    <a:pt x="34" y="159"/>
                    <a:pt x="33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lose/>
                  <a:moveTo>
                    <a:pt x="55" y="159"/>
                  </a:moveTo>
                  <a:cubicBezTo>
                    <a:pt x="55" y="161"/>
                    <a:pt x="56" y="162"/>
                    <a:pt x="56" y="163"/>
                  </a:cubicBezTo>
                  <a:cubicBezTo>
                    <a:pt x="56" y="163"/>
                    <a:pt x="57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1"/>
                    <a:pt x="56" y="160"/>
                    <a:pt x="56" y="160"/>
                  </a:cubicBezTo>
                  <a:cubicBezTo>
                    <a:pt x="56" y="160"/>
                    <a:pt x="56" y="159"/>
                    <a:pt x="55" y="159"/>
                  </a:cubicBezTo>
                  <a:cubicBezTo>
                    <a:pt x="55" y="159"/>
                    <a:pt x="55" y="159"/>
                    <a:pt x="55" y="159"/>
                  </a:cubicBezTo>
                  <a:close/>
                  <a:moveTo>
                    <a:pt x="62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1" y="161"/>
                    <a:pt x="61" y="159"/>
                    <a:pt x="61" y="159"/>
                  </a:cubicBezTo>
                  <a:cubicBezTo>
                    <a:pt x="61" y="160"/>
                    <a:pt x="61" y="161"/>
                    <a:pt x="62" y="161"/>
                  </a:cubicBezTo>
                  <a:close/>
                  <a:moveTo>
                    <a:pt x="33" y="161"/>
                  </a:moveTo>
                  <a:cubicBezTo>
                    <a:pt x="34" y="161"/>
                    <a:pt x="34" y="161"/>
                    <a:pt x="34" y="161"/>
                  </a:cubicBezTo>
                  <a:cubicBezTo>
                    <a:pt x="34" y="161"/>
                    <a:pt x="35" y="160"/>
                    <a:pt x="34" y="160"/>
                  </a:cubicBezTo>
                  <a:cubicBezTo>
                    <a:pt x="34" y="160"/>
                    <a:pt x="33" y="161"/>
                    <a:pt x="33" y="161"/>
                  </a:cubicBezTo>
                  <a:close/>
                  <a:moveTo>
                    <a:pt x="61" y="161"/>
                  </a:moveTo>
                  <a:cubicBezTo>
                    <a:pt x="61" y="161"/>
                    <a:pt x="61" y="160"/>
                    <a:pt x="60" y="160"/>
                  </a:cubicBezTo>
                  <a:cubicBezTo>
                    <a:pt x="60" y="160"/>
                    <a:pt x="59" y="160"/>
                    <a:pt x="59" y="161"/>
                  </a:cubicBezTo>
                  <a:cubicBezTo>
                    <a:pt x="60" y="162"/>
                    <a:pt x="60" y="163"/>
                    <a:pt x="61" y="163"/>
                  </a:cubicBezTo>
                  <a:cubicBezTo>
                    <a:pt x="61" y="162"/>
                    <a:pt x="62" y="161"/>
                    <a:pt x="61" y="161"/>
                  </a:cubicBezTo>
                  <a:cubicBezTo>
                    <a:pt x="61" y="161"/>
                    <a:pt x="61" y="161"/>
                    <a:pt x="61" y="161"/>
                  </a:cubicBezTo>
                  <a:close/>
                  <a:moveTo>
                    <a:pt x="32" y="161"/>
                  </a:moveTo>
                  <a:cubicBezTo>
                    <a:pt x="32" y="161"/>
                    <a:pt x="32" y="160"/>
                    <a:pt x="32" y="160"/>
                  </a:cubicBezTo>
                  <a:cubicBezTo>
                    <a:pt x="32" y="160"/>
                    <a:pt x="32" y="161"/>
                    <a:pt x="32" y="161"/>
                  </a:cubicBezTo>
                  <a:close/>
                  <a:moveTo>
                    <a:pt x="36" y="162"/>
                  </a:moveTo>
                  <a:cubicBezTo>
                    <a:pt x="37" y="162"/>
                    <a:pt x="37" y="161"/>
                    <a:pt x="37" y="160"/>
                  </a:cubicBezTo>
                  <a:cubicBezTo>
                    <a:pt x="37" y="161"/>
                    <a:pt x="36" y="161"/>
                    <a:pt x="36" y="162"/>
                  </a:cubicBezTo>
                  <a:close/>
                  <a:moveTo>
                    <a:pt x="58" y="163"/>
                  </a:moveTo>
                  <a:cubicBezTo>
                    <a:pt x="58" y="163"/>
                    <a:pt x="59" y="164"/>
                    <a:pt x="59" y="165"/>
                  </a:cubicBezTo>
                  <a:cubicBezTo>
                    <a:pt x="60" y="165"/>
                    <a:pt x="60" y="165"/>
                    <a:pt x="60" y="164"/>
                  </a:cubicBezTo>
                  <a:cubicBezTo>
                    <a:pt x="59" y="163"/>
                    <a:pt x="59" y="162"/>
                    <a:pt x="58" y="162"/>
                  </a:cubicBezTo>
                  <a:cubicBezTo>
                    <a:pt x="58" y="162"/>
                    <a:pt x="58" y="162"/>
                    <a:pt x="58" y="163"/>
                  </a:cubicBezTo>
                  <a:close/>
                  <a:moveTo>
                    <a:pt x="62" y="163"/>
                  </a:moveTo>
                  <a:cubicBezTo>
                    <a:pt x="63" y="163"/>
                    <a:pt x="62" y="163"/>
                    <a:pt x="63" y="163"/>
                  </a:cubicBezTo>
                  <a:cubicBezTo>
                    <a:pt x="63" y="163"/>
                    <a:pt x="63" y="162"/>
                    <a:pt x="63" y="162"/>
                  </a:cubicBezTo>
                  <a:cubicBezTo>
                    <a:pt x="63" y="162"/>
                    <a:pt x="62" y="162"/>
                    <a:pt x="62" y="163"/>
                  </a:cubicBezTo>
                  <a:close/>
                  <a:moveTo>
                    <a:pt x="37" y="164"/>
                  </a:moveTo>
                  <a:cubicBezTo>
                    <a:pt x="37" y="164"/>
                    <a:pt x="38" y="164"/>
                    <a:pt x="38" y="164"/>
                  </a:cubicBezTo>
                  <a:cubicBezTo>
                    <a:pt x="38" y="163"/>
                    <a:pt x="38" y="163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lose/>
                  <a:moveTo>
                    <a:pt x="35" y="165"/>
                  </a:moveTo>
                  <a:cubicBezTo>
                    <a:pt x="36" y="164"/>
                    <a:pt x="36" y="163"/>
                    <a:pt x="35" y="163"/>
                  </a:cubicBezTo>
                  <a:cubicBezTo>
                    <a:pt x="35" y="163"/>
                    <a:pt x="34" y="165"/>
                    <a:pt x="35" y="165"/>
                  </a:cubicBezTo>
                  <a:close/>
                  <a:moveTo>
                    <a:pt x="62" y="163"/>
                  </a:moveTo>
                  <a:cubicBezTo>
                    <a:pt x="62" y="163"/>
                    <a:pt x="62" y="163"/>
                    <a:pt x="62" y="163"/>
                  </a:cubicBezTo>
                  <a:cubicBezTo>
                    <a:pt x="62" y="163"/>
                    <a:pt x="61" y="164"/>
                    <a:pt x="61" y="164"/>
                  </a:cubicBezTo>
                  <a:cubicBezTo>
                    <a:pt x="61" y="164"/>
                    <a:pt x="61" y="165"/>
                    <a:pt x="62" y="164"/>
                  </a:cubicBezTo>
                  <a:cubicBezTo>
                    <a:pt x="62" y="164"/>
                    <a:pt x="62" y="163"/>
                    <a:pt x="62" y="163"/>
                  </a:cubicBezTo>
                  <a:close/>
                  <a:moveTo>
                    <a:pt x="57" y="166"/>
                  </a:moveTo>
                  <a:cubicBezTo>
                    <a:pt x="57" y="165"/>
                    <a:pt x="57" y="164"/>
                    <a:pt x="57" y="164"/>
                  </a:cubicBezTo>
                  <a:cubicBezTo>
                    <a:pt x="56" y="164"/>
                    <a:pt x="57" y="166"/>
                    <a:pt x="57" y="166"/>
                  </a:cubicBezTo>
                  <a:close/>
                  <a:moveTo>
                    <a:pt x="31" y="165"/>
                  </a:moveTo>
                  <a:cubicBezTo>
                    <a:pt x="31" y="165"/>
                    <a:pt x="31" y="165"/>
                    <a:pt x="32" y="165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4"/>
                    <a:pt x="31" y="165"/>
                    <a:pt x="31" y="165"/>
                  </a:cubicBezTo>
                  <a:close/>
                  <a:moveTo>
                    <a:pt x="39" y="166"/>
                  </a:moveTo>
                  <a:cubicBezTo>
                    <a:pt x="39" y="168"/>
                    <a:pt x="38" y="169"/>
                    <a:pt x="39" y="171"/>
                  </a:cubicBezTo>
                  <a:cubicBezTo>
                    <a:pt x="39" y="172"/>
                    <a:pt x="39" y="172"/>
                    <a:pt x="38" y="173"/>
                  </a:cubicBezTo>
                  <a:cubicBezTo>
                    <a:pt x="39" y="176"/>
                    <a:pt x="38" y="179"/>
                    <a:pt x="38" y="181"/>
                  </a:cubicBezTo>
                  <a:cubicBezTo>
                    <a:pt x="38" y="181"/>
                    <a:pt x="38" y="182"/>
                    <a:pt x="38" y="183"/>
                  </a:cubicBezTo>
                  <a:cubicBezTo>
                    <a:pt x="38" y="184"/>
                    <a:pt x="38" y="188"/>
                    <a:pt x="38" y="189"/>
                  </a:cubicBezTo>
                  <a:cubicBezTo>
                    <a:pt x="39" y="180"/>
                    <a:pt x="40" y="173"/>
                    <a:pt x="40" y="164"/>
                  </a:cubicBezTo>
                  <a:cubicBezTo>
                    <a:pt x="39" y="165"/>
                    <a:pt x="39" y="165"/>
                    <a:pt x="39" y="166"/>
                  </a:cubicBezTo>
                  <a:close/>
                  <a:moveTo>
                    <a:pt x="60" y="166"/>
                  </a:moveTo>
                  <a:cubicBezTo>
                    <a:pt x="60" y="166"/>
                    <a:pt x="60" y="166"/>
                    <a:pt x="60" y="166"/>
                  </a:cubicBezTo>
                  <a:cubicBezTo>
                    <a:pt x="60" y="167"/>
                    <a:pt x="61" y="166"/>
                    <a:pt x="60" y="165"/>
                  </a:cubicBezTo>
                  <a:cubicBezTo>
                    <a:pt x="61" y="166"/>
                    <a:pt x="60" y="165"/>
                    <a:pt x="60" y="166"/>
                  </a:cubicBezTo>
                  <a:close/>
                  <a:moveTo>
                    <a:pt x="33" y="169"/>
                  </a:moveTo>
                  <a:cubicBezTo>
                    <a:pt x="34" y="168"/>
                    <a:pt x="35" y="167"/>
                    <a:pt x="34" y="165"/>
                  </a:cubicBezTo>
                  <a:cubicBezTo>
                    <a:pt x="33" y="166"/>
                    <a:pt x="33" y="168"/>
                    <a:pt x="33" y="169"/>
                  </a:cubicBezTo>
                  <a:close/>
                  <a:moveTo>
                    <a:pt x="36" y="168"/>
                  </a:moveTo>
                  <a:cubicBezTo>
                    <a:pt x="36" y="167"/>
                    <a:pt x="37" y="167"/>
                    <a:pt x="37" y="166"/>
                  </a:cubicBezTo>
                  <a:cubicBezTo>
                    <a:pt x="37" y="166"/>
                    <a:pt x="37" y="166"/>
                    <a:pt x="37" y="165"/>
                  </a:cubicBezTo>
                  <a:cubicBezTo>
                    <a:pt x="36" y="166"/>
                    <a:pt x="35" y="167"/>
                    <a:pt x="36" y="168"/>
                  </a:cubicBezTo>
                  <a:close/>
                  <a:moveTo>
                    <a:pt x="62" y="166"/>
                  </a:moveTo>
                  <a:cubicBezTo>
                    <a:pt x="63" y="166"/>
                    <a:pt x="63" y="167"/>
                    <a:pt x="63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6"/>
                    <a:pt x="62" y="166"/>
                    <a:pt x="62" y="166"/>
                  </a:cubicBezTo>
                  <a:close/>
                  <a:moveTo>
                    <a:pt x="56" y="169"/>
                  </a:moveTo>
                  <a:cubicBezTo>
                    <a:pt x="56" y="168"/>
                    <a:pt x="57" y="168"/>
                    <a:pt x="57" y="168"/>
                  </a:cubicBezTo>
                  <a:cubicBezTo>
                    <a:pt x="57" y="167"/>
                    <a:pt x="57" y="166"/>
                    <a:pt x="56" y="166"/>
                  </a:cubicBezTo>
                  <a:cubicBezTo>
                    <a:pt x="56" y="167"/>
                    <a:pt x="55" y="169"/>
                    <a:pt x="56" y="169"/>
                  </a:cubicBezTo>
                  <a:close/>
                  <a:moveTo>
                    <a:pt x="60" y="168"/>
                  </a:moveTo>
                  <a:cubicBezTo>
                    <a:pt x="60" y="167"/>
                    <a:pt x="61" y="167"/>
                    <a:pt x="61" y="166"/>
                  </a:cubicBezTo>
                  <a:cubicBezTo>
                    <a:pt x="61" y="167"/>
                    <a:pt x="59" y="167"/>
                    <a:pt x="60" y="168"/>
                  </a:cubicBezTo>
                  <a:close/>
                  <a:moveTo>
                    <a:pt x="31" y="179"/>
                  </a:moveTo>
                  <a:cubicBezTo>
                    <a:pt x="31" y="178"/>
                    <a:pt x="32" y="177"/>
                    <a:pt x="32" y="175"/>
                  </a:cubicBezTo>
                  <a:cubicBezTo>
                    <a:pt x="31" y="175"/>
                    <a:pt x="31" y="173"/>
                    <a:pt x="31" y="172"/>
                  </a:cubicBezTo>
                  <a:cubicBezTo>
                    <a:pt x="31" y="172"/>
                    <a:pt x="32" y="172"/>
                    <a:pt x="32" y="172"/>
                  </a:cubicBezTo>
                  <a:cubicBezTo>
                    <a:pt x="32" y="171"/>
                    <a:pt x="32" y="169"/>
                    <a:pt x="32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71"/>
                    <a:pt x="31" y="175"/>
                    <a:pt x="31" y="179"/>
                  </a:cubicBezTo>
                  <a:close/>
                  <a:moveTo>
                    <a:pt x="59" y="169"/>
                  </a:moveTo>
                  <a:cubicBezTo>
                    <a:pt x="59" y="169"/>
                    <a:pt x="60" y="169"/>
                    <a:pt x="59" y="168"/>
                  </a:cubicBezTo>
                  <a:cubicBezTo>
                    <a:pt x="58" y="168"/>
                    <a:pt x="58" y="169"/>
                    <a:pt x="59" y="169"/>
                  </a:cubicBezTo>
                  <a:close/>
                  <a:moveTo>
                    <a:pt x="61" y="168"/>
                  </a:moveTo>
                  <a:cubicBezTo>
                    <a:pt x="60" y="168"/>
                    <a:pt x="61" y="169"/>
                    <a:pt x="61" y="170"/>
                  </a:cubicBezTo>
                  <a:cubicBezTo>
                    <a:pt x="62" y="170"/>
                    <a:pt x="62" y="169"/>
                    <a:pt x="62" y="169"/>
                  </a:cubicBezTo>
                  <a:cubicBezTo>
                    <a:pt x="62" y="169"/>
                    <a:pt x="62" y="168"/>
                    <a:pt x="61" y="168"/>
                  </a:cubicBezTo>
                  <a:close/>
                  <a:moveTo>
                    <a:pt x="38" y="170"/>
                  </a:moveTo>
                  <a:cubicBezTo>
                    <a:pt x="38" y="169"/>
                    <a:pt x="37" y="169"/>
                    <a:pt x="37" y="168"/>
                  </a:cubicBezTo>
                  <a:cubicBezTo>
                    <a:pt x="37" y="169"/>
                    <a:pt x="37" y="170"/>
                    <a:pt x="38" y="170"/>
                  </a:cubicBezTo>
                  <a:close/>
                  <a:moveTo>
                    <a:pt x="34" y="171"/>
                  </a:moveTo>
                  <a:cubicBezTo>
                    <a:pt x="34" y="170"/>
                    <a:pt x="36" y="169"/>
                    <a:pt x="35" y="169"/>
                  </a:cubicBezTo>
                  <a:cubicBezTo>
                    <a:pt x="35" y="170"/>
                    <a:pt x="34" y="170"/>
                    <a:pt x="34" y="171"/>
                  </a:cubicBezTo>
                  <a:close/>
                  <a:moveTo>
                    <a:pt x="58" y="169"/>
                  </a:moveTo>
                  <a:cubicBezTo>
                    <a:pt x="57" y="170"/>
                    <a:pt x="57" y="170"/>
                    <a:pt x="56" y="170"/>
                  </a:cubicBezTo>
                  <a:cubicBezTo>
                    <a:pt x="56" y="171"/>
                    <a:pt x="57" y="171"/>
                    <a:pt x="57" y="172"/>
                  </a:cubicBezTo>
                  <a:cubicBezTo>
                    <a:pt x="58" y="171"/>
                    <a:pt x="58" y="170"/>
                    <a:pt x="58" y="169"/>
                  </a:cubicBezTo>
                  <a:cubicBezTo>
                    <a:pt x="58" y="170"/>
                    <a:pt x="58" y="169"/>
                    <a:pt x="58" y="169"/>
                  </a:cubicBezTo>
                  <a:close/>
                  <a:moveTo>
                    <a:pt x="59" y="170"/>
                  </a:moveTo>
                  <a:cubicBezTo>
                    <a:pt x="60" y="171"/>
                    <a:pt x="60" y="171"/>
                    <a:pt x="60" y="171"/>
                  </a:cubicBezTo>
                  <a:cubicBezTo>
                    <a:pt x="60" y="170"/>
                    <a:pt x="60" y="170"/>
                    <a:pt x="60" y="169"/>
                  </a:cubicBezTo>
                  <a:cubicBezTo>
                    <a:pt x="60" y="170"/>
                    <a:pt x="59" y="170"/>
                    <a:pt x="59" y="170"/>
                  </a:cubicBezTo>
                  <a:close/>
                  <a:moveTo>
                    <a:pt x="37" y="172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37" y="171"/>
                    <a:pt x="37" y="171"/>
                    <a:pt x="36" y="171"/>
                  </a:cubicBezTo>
                  <a:cubicBezTo>
                    <a:pt x="37" y="171"/>
                    <a:pt x="37" y="171"/>
                    <a:pt x="37" y="172"/>
                  </a:cubicBezTo>
                  <a:close/>
                  <a:moveTo>
                    <a:pt x="62" y="171"/>
                  </a:moveTo>
                  <a:cubicBezTo>
                    <a:pt x="62" y="171"/>
                    <a:pt x="62" y="172"/>
                    <a:pt x="63" y="172"/>
                  </a:cubicBezTo>
                  <a:cubicBezTo>
                    <a:pt x="63" y="171"/>
                    <a:pt x="63" y="171"/>
                    <a:pt x="62" y="171"/>
                  </a:cubicBezTo>
                  <a:cubicBezTo>
                    <a:pt x="62" y="171"/>
                    <a:pt x="62" y="171"/>
                    <a:pt x="62" y="171"/>
                  </a:cubicBezTo>
                  <a:close/>
                  <a:moveTo>
                    <a:pt x="35" y="173"/>
                  </a:moveTo>
                  <a:cubicBezTo>
                    <a:pt x="35" y="173"/>
                    <a:pt x="35" y="174"/>
                    <a:pt x="36" y="174"/>
                  </a:cubicBezTo>
                  <a:cubicBezTo>
                    <a:pt x="36" y="173"/>
                    <a:pt x="36" y="173"/>
                    <a:pt x="36" y="172"/>
                  </a:cubicBezTo>
                  <a:cubicBezTo>
                    <a:pt x="36" y="172"/>
                    <a:pt x="36" y="172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5" y="172"/>
                    <a:pt x="35" y="172"/>
                    <a:pt x="35" y="173"/>
                  </a:cubicBezTo>
                  <a:close/>
                  <a:moveTo>
                    <a:pt x="58" y="173"/>
                  </a:moveTo>
                  <a:cubicBezTo>
                    <a:pt x="58" y="173"/>
                    <a:pt x="59" y="173"/>
                    <a:pt x="59" y="172"/>
                  </a:cubicBezTo>
                  <a:cubicBezTo>
                    <a:pt x="59" y="172"/>
                    <a:pt x="59" y="172"/>
                    <a:pt x="59" y="171"/>
                  </a:cubicBezTo>
                  <a:cubicBezTo>
                    <a:pt x="58" y="172"/>
                    <a:pt x="57" y="173"/>
                    <a:pt x="58" y="173"/>
                  </a:cubicBezTo>
                  <a:close/>
                  <a:moveTo>
                    <a:pt x="56" y="174"/>
                  </a:moveTo>
                  <a:cubicBezTo>
                    <a:pt x="56" y="174"/>
                    <a:pt x="56" y="173"/>
                    <a:pt x="57" y="173"/>
                  </a:cubicBezTo>
                  <a:cubicBezTo>
                    <a:pt x="56" y="173"/>
                    <a:pt x="56" y="173"/>
                    <a:pt x="56" y="172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56" y="172"/>
                    <a:pt x="56" y="173"/>
                    <a:pt x="56" y="174"/>
                  </a:cubicBezTo>
                  <a:close/>
                  <a:moveTo>
                    <a:pt x="61" y="173"/>
                  </a:moveTo>
                  <a:cubicBezTo>
                    <a:pt x="61" y="173"/>
                    <a:pt x="62" y="175"/>
                    <a:pt x="62" y="174"/>
                  </a:cubicBezTo>
                  <a:cubicBezTo>
                    <a:pt x="62" y="173"/>
                    <a:pt x="61" y="173"/>
                    <a:pt x="61" y="172"/>
                  </a:cubicBezTo>
                  <a:cubicBezTo>
                    <a:pt x="61" y="173"/>
                    <a:pt x="61" y="173"/>
                    <a:pt x="61" y="173"/>
                  </a:cubicBezTo>
                  <a:close/>
                  <a:moveTo>
                    <a:pt x="64" y="173"/>
                  </a:moveTo>
                  <a:cubicBezTo>
                    <a:pt x="64" y="174"/>
                    <a:pt x="65" y="174"/>
                    <a:pt x="65" y="174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5" y="173"/>
                    <a:pt x="66" y="173"/>
                    <a:pt x="65" y="173"/>
                  </a:cubicBezTo>
                  <a:cubicBezTo>
                    <a:pt x="65" y="173"/>
                    <a:pt x="65" y="173"/>
                    <a:pt x="64" y="173"/>
                  </a:cubicBezTo>
                  <a:close/>
                  <a:moveTo>
                    <a:pt x="58" y="174"/>
                  </a:moveTo>
                  <a:cubicBezTo>
                    <a:pt x="59" y="174"/>
                    <a:pt x="59" y="173"/>
                    <a:pt x="59" y="173"/>
                  </a:cubicBezTo>
                  <a:cubicBezTo>
                    <a:pt x="59" y="173"/>
                    <a:pt x="58" y="174"/>
                    <a:pt x="58" y="174"/>
                  </a:cubicBezTo>
                  <a:close/>
                  <a:moveTo>
                    <a:pt x="36" y="175"/>
                  </a:moveTo>
                  <a:cubicBezTo>
                    <a:pt x="36" y="175"/>
                    <a:pt x="37" y="174"/>
                    <a:pt x="37" y="174"/>
                  </a:cubicBezTo>
                  <a:cubicBezTo>
                    <a:pt x="36" y="174"/>
                    <a:pt x="36" y="174"/>
                    <a:pt x="36" y="175"/>
                  </a:cubicBezTo>
                  <a:close/>
                  <a:moveTo>
                    <a:pt x="33" y="176"/>
                  </a:moveTo>
                  <a:cubicBezTo>
                    <a:pt x="34" y="176"/>
                    <a:pt x="33" y="177"/>
                    <a:pt x="34" y="177"/>
                  </a:cubicBezTo>
                  <a:cubicBezTo>
                    <a:pt x="35" y="176"/>
                    <a:pt x="35" y="175"/>
                    <a:pt x="34" y="174"/>
                  </a:cubicBezTo>
                  <a:cubicBezTo>
                    <a:pt x="34" y="175"/>
                    <a:pt x="33" y="175"/>
                    <a:pt x="33" y="176"/>
                  </a:cubicBezTo>
                  <a:close/>
                  <a:moveTo>
                    <a:pt x="59" y="175"/>
                  </a:moveTo>
                  <a:cubicBezTo>
                    <a:pt x="59" y="176"/>
                    <a:pt x="59" y="176"/>
                    <a:pt x="60" y="176"/>
                  </a:cubicBezTo>
                  <a:cubicBezTo>
                    <a:pt x="60" y="176"/>
                    <a:pt x="60" y="176"/>
                    <a:pt x="61" y="175"/>
                  </a:cubicBezTo>
                  <a:cubicBezTo>
                    <a:pt x="60" y="175"/>
                    <a:pt x="60" y="174"/>
                    <a:pt x="60" y="174"/>
                  </a:cubicBezTo>
                  <a:cubicBezTo>
                    <a:pt x="60" y="175"/>
                    <a:pt x="59" y="175"/>
                    <a:pt x="59" y="175"/>
                  </a:cubicBezTo>
                  <a:close/>
                  <a:moveTo>
                    <a:pt x="57" y="175"/>
                  </a:moveTo>
                  <a:cubicBezTo>
                    <a:pt x="57" y="175"/>
                    <a:pt x="57" y="175"/>
                    <a:pt x="57" y="176"/>
                  </a:cubicBezTo>
                  <a:cubicBezTo>
                    <a:pt x="57" y="176"/>
                    <a:pt x="58" y="175"/>
                    <a:pt x="58" y="175"/>
                  </a:cubicBezTo>
                  <a:cubicBezTo>
                    <a:pt x="57" y="175"/>
                    <a:pt x="57" y="174"/>
                    <a:pt x="57" y="175"/>
                  </a:cubicBezTo>
                  <a:close/>
                  <a:moveTo>
                    <a:pt x="65" y="176"/>
                  </a:moveTo>
                  <a:cubicBezTo>
                    <a:pt x="65" y="177"/>
                    <a:pt x="64" y="176"/>
                    <a:pt x="64" y="177"/>
                  </a:cubicBezTo>
                  <a:cubicBezTo>
                    <a:pt x="65" y="177"/>
                    <a:pt x="65" y="178"/>
                    <a:pt x="65" y="178"/>
                  </a:cubicBezTo>
                  <a:cubicBezTo>
                    <a:pt x="65" y="177"/>
                    <a:pt x="65" y="176"/>
                    <a:pt x="65" y="175"/>
                  </a:cubicBezTo>
                  <a:cubicBezTo>
                    <a:pt x="65" y="176"/>
                    <a:pt x="65" y="176"/>
                    <a:pt x="65" y="176"/>
                  </a:cubicBezTo>
                  <a:close/>
                  <a:moveTo>
                    <a:pt x="60" y="176"/>
                  </a:moveTo>
                  <a:cubicBezTo>
                    <a:pt x="60" y="176"/>
                    <a:pt x="60" y="176"/>
                    <a:pt x="61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60" y="176"/>
                    <a:pt x="60" y="176"/>
                    <a:pt x="60" y="176"/>
                  </a:cubicBezTo>
                  <a:close/>
                  <a:moveTo>
                    <a:pt x="58" y="178"/>
                  </a:moveTo>
                  <a:cubicBezTo>
                    <a:pt x="58" y="178"/>
                    <a:pt x="58" y="178"/>
                    <a:pt x="59" y="177"/>
                  </a:cubicBezTo>
                  <a:cubicBezTo>
                    <a:pt x="58" y="177"/>
                    <a:pt x="58" y="176"/>
                    <a:pt x="58" y="176"/>
                  </a:cubicBezTo>
                  <a:cubicBezTo>
                    <a:pt x="57" y="177"/>
                    <a:pt x="57" y="177"/>
                    <a:pt x="58" y="178"/>
                  </a:cubicBezTo>
                  <a:close/>
                  <a:moveTo>
                    <a:pt x="34" y="177"/>
                  </a:moveTo>
                  <a:cubicBezTo>
                    <a:pt x="34" y="177"/>
                    <a:pt x="34" y="177"/>
                    <a:pt x="34" y="178"/>
                  </a:cubicBezTo>
                  <a:cubicBezTo>
                    <a:pt x="35" y="178"/>
                    <a:pt x="35" y="177"/>
                    <a:pt x="35" y="177"/>
                  </a:cubicBezTo>
                  <a:cubicBezTo>
                    <a:pt x="35" y="177"/>
                    <a:pt x="35" y="177"/>
                    <a:pt x="34" y="177"/>
                  </a:cubicBezTo>
                  <a:close/>
                  <a:moveTo>
                    <a:pt x="32" y="177"/>
                  </a:moveTo>
                  <a:cubicBezTo>
                    <a:pt x="33" y="177"/>
                    <a:pt x="32" y="178"/>
                    <a:pt x="33" y="178"/>
                  </a:cubicBezTo>
                  <a:cubicBezTo>
                    <a:pt x="33" y="178"/>
                    <a:pt x="33" y="177"/>
                    <a:pt x="33" y="177"/>
                  </a:cubicBezTo>
                  <a:cubicBezTo>
                    <a:pt x="33" y="177"/>
                    <a:pt x="32" y="177"/>
                    <a:pt x="32" y="177"/>
                  </a:cubicBezTo>
                  <a:close/>
                  <a:moveTo>
                    <a:pt x="60" y="178"/>
                  </a:moveTo>
                  <a:cubicBezTo>
                    <a:pt x="60" y="179"/>
                    <a:pt x="61" y="178"/>
                    <a:pt x="61" y="177"/>
                  </a:cubicBezTo>
                  <a:cubicBezTo>
                    <a:pt x="61" y="178"/>
                    <a:pt x="60" y="178"/>
                    <a:pt x="60" y="178"/>
                  </a:cubicBezTo>
                  <a:close/>
                  <a:moveTo>
                    <a:pt x="63" y="178"/>
                  </a:moveTo>
                  <a:cubicBezTo>
                    <a:pt x="64" y="179"/>
                    <a:pt x="64" y="180"/>
                    <a:pt x="65" y="180"/>
                  </a:cubicBezTo>
                  <a:cubicBezTo>
                    <a:pt x="65" y="180"/>
                    <a:pt x="65" y="180"/>
                    <a:pt x="65" y="179"/>
                  </a:cubicBezTo>
                  <a:cubicBezTo>
                    <a:pt x="64" y="179"/>
                    <a:pt x="64" y="178"/>
                    <a:pt x="64" y="177"/>
                  </a:cubicBezTo>
                  <a:cubicBezTo>
                    <a:pt x="64" y="177"/>
                    <a:pt x="63" y="177"/>
                    <a:pt x="63" y="178"/>
                  </a:cubicBezTo>
                  <a:close/>
                  <a:moveTo>
                    <a:pt x="36" y="178"/>
                  </a:moveTo>
                  <a:cubicBezTo>
                    <a:pt x="36" y="178"/>
                    <a:pt x="37" y="178"/>
                    <a:pt x="36" y="177"/>
                  </a:cubicBezTo>
                  <a:cubicBezTo>
                    <a:pt x="36" y="178"/>
                    <a:pt x="36" y="178"/>
                    <a:pt x="36" y="178"/>
                  </a:cubicBezTo>
                  <a:close/>
                  <a:moveTo>
                    <a:pt x="58" y="179"/>
                  </a:moveTo>
                  <a:cubicBezTo>
                    <a:pt x="58" y="179"/>
                    <a:pt x="58" y="179"/>
                    <a:pt x="58" y="179"/>
                  </a:cubicBezTo>
                  <a:cubicBezTo>
                    <a:pt x="59" y="179"/>
                    <a:pt x="59" y="178"/>
                    <a:pt x="59" y="178"/>
                  </a:cubicBezTo>
                  <a:cubicBezTo>
                    <a:pt x="59" y="178"/>
                    <a:pt x="58" y="178"/>
                    <a:pt x="58" y="179"/>
                  </a:cubicBezTo>
                  <a:close/>
                  <a:moveTo>
                    <a:pt x="57" y="179"/>
                  </a:moveTo>
                  <a:cubicBezTo>
                    <a:pt x="57" y="179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9"/>
                  </a:cubicBezTo>
                  <a:close/>
                  <a:moveTo>
                    <a:pt x="61" y="180"/>
                  </a:moveTo>
                  <a:cubicBezTo>
                    <a:pt x="61" y="179"/>
                    <a:pt x="61" y="179"/>
                    <a:pt x="62" y="178"/>
                  </a:cubicBezTo>
                  <a:cubicBezTo>
                    <a:pt x="61" y="178"/>
                    <a:pt x="60" y="179"/>
                    <a:pt x="61" y="180"/>
                  </a:cubicBezTo>
                  <a:close/>
                  <a:moveTo>
                    <a:pt x="33" y="181"/>
                  </a:moveTo>
                  <a:cubicBezTo>
                    <a:pt x="33" y="180"/>
                    <a:pt x="34" y="179"/>
                    <a:pt x="33" y="179"/>
                  </a:cubicBezTo>
                  <a:cubicBezTo>
                    <a:pt x="33" y="179"/>
                    <a:pt x="32" y="180"/>
                    <a:pt x="33" y="181"/>
                  </a:cubicBezTo>
                  <a:close/>
                  <a:moveTo>
                    <a:pt x="31" y="180"/>
                  </a:moveTo>
                  <a:cubicBezTo>
                    <a:pt x="31" y="180"/>
                    <a:pt x="32" y="179"/>
                    <a:pt x="32" y="179"/>
                  </a:cubicBezTo>
                  <a:cubicBezTo>
                    <a:pt x="32" y="179"/>
                    <a:pt x="31" y="180"/>
                    <a:pt x="31" y="180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5" y="180"/>
                    <a:pt x="36" y="180"/>
                  </a:cubicBezTo>
                  <a:cubicBezTo>
                    <a:pt x="36" y="180"/>
                    <a:pt x="36" y="179"/>
                    <a:pt x="36" y="179"/>
                  </a:cubicBezTo>
                  <a:cubicBezTo>
                    <a:pt x="36" y="179"/>
                    <a:pt x="36" y="179"/>
                    <a:pt x="36" y="179"/>
                  </a:cubicBezTo>
                  <a:close/>
                  <a:moveTo>
                    <a:pt x="37" y="180"/>
                  </a:moveTo>
                  <a:cubicBezTo>
                    <a:pt x="37" y="180"/>
                    <a:pt x="37" y="180"/>
                    <a:pt x="37" y="180"/>
                  </a:cubicBezTo>
                  <a:cubicBezTo>
                    <a:pt x="37" y="180"/>
                    <a:pt x="37" y="179"/>
                    <a:pt x="37" y="179"/>
                  </a:cubicBezTo>
                  <a:cubicBezTo>
                    <a:pt x="37" y="180"/>
                    <a:pt x="37" y="180"/>
                    <a:pt x="37" y="180"/>
                  </a:cubicBezTo>
                  <a:close/>
                  <a:moveTo>
                    <a:pt x="57" y="181"/>
                  </a:moveTo>
                  <a:cubicBezTo>
                    <a:pt x="57" y="181"/>
                    <a:pt x="58" y="181"/>
                    <a:pt x="58" y="180"/>
                  </a:cubicBezTo>
                  <a:cubicBezTo>
                    <a:pt x="57" y="180"/>
                    <a:pt x="57" y="179"/>
                    <a:pt x="57" y="179"/>
                  </a:cubicBezTo>
                  <a:cubicBezTo>
                    <a:pt x="57" y="180"/>
                    <a:pt x="56" y="181"/>
                    <a:pt x="57" y="181"/>
                  </a:cubicBezTo>
                  <a:close/>
                  <a:moveTo>
                    <a:pt x="61" y="180"/>
                  </a:moveTo>
                  <a:cubicBezTo>
                    <a:pt x="62" y="181"/>
                    <a:pt x="62" y="181"/>
                    <a:pt x="62" y="182"/>
                  </a:cubicBezTo>
                  <a:cubicBezTo>
                    <a:pt x="62" y="181"/>
                    <a:pt x="62" y="180"/>
                    <a:pt x="62" y="179"/>
                  </a:cubicBezTo>
                  <a:cubicBezTo>
                    <a:pt x="62" y="180"/>
                    <a:pt x="62" y="180"/>
                    <a:pt x="61" y="180"/>
                  </a:cubicBezTo>
                  <a:close/>
                  <a:moveTo>
                    <a:pt x="59" y="181"/>
                  </a:moveTo>
                  <a:cubicBezTo>
                    <a:pt x="60" y="181"/>
                    <a:pt x="60" y="180"/>
                    <a:pt x="60" y="180"/>
                  </a:cubicBezTo>
                  <a:cubicBezTo>
                    <a:pt x="60" y="181"/>
                    <a:pt x="59" y="180"/>
                    <a:pt x="59" y="181"/>
                  </a:cubicBezTo>
                  <a:close/>
                  <a:moveTo>
                    <a:pt x="30" y="191"/>
                  </a:moveTo>
                  <a:cubicBezTo>
                    <a:pt x="30" y="191"/>
                    <a:pt x="31" y="191"/>
                    <a:pt x="31" y="191"/>
                  </a:cubicBezTo>
                  <a:cubicBezTo>
                    <a:pt x="30" y="192"/>
                    <a:pt x="31" y="193"/>
                    <a:pt x="30" y="194"/>
                  </a:cubicBezTo>
                  <a:cubicBezTo>
                    <a:pt x="31" y="194"/>
                    <a:pt x="30" y="197"/>
                    <a:pt x="31" y="198"/>
                  </a:cubicBezTo>
                  <a:cubicBezTo>
                    <a:pt x="31" y="198"/>
                    <a:pt x="31" y="197"/>
                    <a:pt x="32" y="196"/>
                  </a:cubicBezTo>
                  <a:cubicBezTo>
                    <a:pt x="32" y="196"/>
                    <a:pt x="31" y="196"/>
                    <a:pt x="31" y="195"/>
                  </a:cubicBezTo>
                  <a:cubicBezTo>
                    <a:pt x="32" y="193"/>
                    <a:pt x="32" y="190"/>
                    <a:pt x="31" y="189"/>
                  </a:cubicBezTo>
                  <a:cubicBezTo>
                    <a:pt x="32" y="187"/>
                    <a:pt x="32" y="184"/>
                    <a:pt x="32" y="181"/>
                  </a:cubicBezTo>
                  <a:cubicBezTo>
                    <a:pt x="32" y="181"/>
                    <a:pt x="32" y="181"/>
                    <a:pt x="31" y="181"/>
                  </a:cubicBezTo>
                  <a:cubicBezTo>
                    <a:pt x="29" y="184"/>
                    <a:pt x="31" y="188"/>
                    <a:pt x="30" y="191"/>
                  </a:cubicBezTo>
                  <a:close/>
                  <a:moveTo>
                    <a:pt x="64" y="185"/>
                  </a:moveTo>
                  <a:cubicBezTo>
                    <a:pt x="64" y="185"/>
                    <a:pt x="64" y="185"/>
                    <a:pt x="63" y="185"/>
                  </a:cubicBezTo>
                  <a:cubicBezTo>
                    <a:pt x="63" y="186"/>
                    <a:pt x="64" y="187"/>
                    <a:pt x="65" y="187"/>
                  </a:cubicBezTo>
                  <a:cubicBezTo>
                    <a:pt x="64" y="188"/>
                    <a:pt x="65" y="189"/>
                    <a:pt x="64" y="190"/>
                  </a:cubicBezTo>
                  <a:cubicBezTo>
                    <a:pt x="64" y="189"/>
                    <a:pt x="63" y="189"/>
                    <a:pt x="63" y="189"/>
                  </a:cubicBezTo>
                  <a:cubicBezTo>
                    <a:pt x="63" y="190"/>
                    <a:pt x="63" y="191"/>
                    <a:pt x="64" y="192"/>
                  </a:cubicBezTo>
                  <a:cubicBezTo>
                    <a:pt x="66" y="190"/>
                    <a:pt x="65" y="185"/>
                    <a:pt x="65" y="182"/>
                  </a:cubicBezTo>
                  <a:cubicBezTo>
                    <a:pt x="65" y="182"/>
                    <a:pt x="64" y="181"/>
                    <a:pt x="64" y="181"/>
                  </a:cubicBezTo>
                  <a:cubicBezTo>
                    <a:pt x="63" y="182"/>
                    <a:pt x="65" y="184"/>
                    <a:pt x="64" y="185"/>
                  </a:cubicBezTo>
                  <a:close/>
                  <a:moveTo>
                    <a:pt x="34" y="183"/>
                  </a:moveTo>
                  <a:cubicBezTo>
                    <a:pt x="34" y="182"/>
                    <a:pt x="35" y="182"/>
                    <a:pt x="35" y="181"/>
                  </a:cubicBezTo>
                  <a:cubicBezTo>
                    <a:pt x="35" y="181"/>
                    <a:pt x="34" y="181"/>
                    <a:pt x="34" y="181"/>
                  </a:cubicBezTo>
                  <a:cubicBezTo>
                    <a:pt x="34" y="182"/>
                    <a:pt x="33" y="183"/>
                    <a:pt x="34" y="183"/>
                  </a:cubicBezTo>
                  <a:close/>
                  <a:moveTo>
                    <a:pt x="60" y="182"/>
                  </a:moveTo>
                  <a:cubicBezTo>
                    <a:pt x="60" y="183"/>
                    <a:pt x="61" y="183"/>
                    <a:pt x="61" y="183"/>
                  </a:cubicBezTo>
                  <a:cubicBezTo>
                    <a:pt x="61" y="182"/>
                    <a:pt x="61" y="182"/>
                    <a:pt x="60" y="182"/>
                  </a:cubicBezTo>
                  <a:cubicBezTo>
                    <a:pt x="60" y="182"/>
                    <a:pt x="60" y="182"/>
                    <a:pt x="60" y="182"/>
                  </a:cubicBezTo>
                  <a:close/>
                  <a:moveTo>
                    <a:pt x="57" y="182"/>
                  </a:moveTo>
                  <a:cubicBezTo>
                    <a:pt x="57" y="183"/>
                    <a:pt x="58" y="183"/>
                    <a:pt x="58" y="183"/>
                  </a:cubicBezTo>
                  <a:cubicBezTo>
                    <a:pt x="58" y="183"/>
                    <a:pt x="59" y="182"/>
                    <a:pt x="59" y="182"/>
                  </a:cubicBezTo>
                  <a:cubicBezTo>
                    <a:pt x="58" y="182"/>
                    <a:pt x="58" y="182"/>
                    <a:pt x="57" y="182"/>
                  </a:cubicBezTo>
                  <a:close/>
                  <a:moveTo>
                    <a:pt x="63" y="183"/>
                  </a:moveTo>
                  <a:cubicBezTo>
                    <a:pt x="63" y="183"/>
                    <a:pt x="64" y="183"/>
                    <a:pt x="63" y="182"/>
                  </a:cubicBezTo>
                  <a:cubicBezTo>
                    <a:pt x="63" y="182"/>
                    <a:pt x="63" y="182"/>
                    <a:pt x="63" y="182"/>
                  </a:cubicBezTo>
                  <a:cubicBezTo>
                    <a:pt x="63" y="183"/>
                    <a:pt x="63" y="183"/>
                    <a:pt x="63" y="183"/>
                  </a:cubicBezTo>
                  <a:close/>
                  <a:moveTo>
                    <a:pt x="36" y="184"/>
                  </a:moveTo>
                  <a:cubicBezTo>
                    <a:pt x="36" y="183"/>
                    <a:pt x="37" y="183"/>
                    <a:pt x="37" y="182"/>
                  </a:cubicBezTo>
                  <a:cubicBezTo>
                    <a:pt x="36" y="182"/>
                    <a:pt x="36" y="183"/>
                    <a:pt x="36" y="184"/>
                  </a:cubicBezTo>
                  <a:close/>
                  <a:moveTo>
                    <a:pt x="35" y="184"/>
                  </a:moveTo>
                  <a:cubicBezTo>
                    <a:pt x="35" y="184"/>
                    <a:pt x="36" y="183"/>
                    <a:pt x="35" y="183"/>
                  </a:cubicBezTo>
                  <a:cubicBezTo>
                    <a:pt x="35" y="183"/>
                    <a:pt x="34" y="184"/>
                    <a:pt x="35" y="184"/>
                  </a:cubicBezTo>
                  <a:close/>
                  <a:moveTo>
                    <a:pt x="58" y="185"/>
                  </a:moveTo>
                  <a:cubicBezTo>
                    <a:pt x="59" y="185"/>
                    <a:pt x="59" y="184"/>
                    <a:pt x="59" y="184"/>
                  </a:cubicBezTo>
                  <a:cubicBezTo>
                    <a:pt x="59" y="184"/>
                    <a:pt x="59" y="183"/>
                    <a:pt x="59" y="183"/>
                  </a:cubicBezTo>
                  <a:cubicBezTo>
                    <a:pt x="59" y="184"/>
                    <a:pt x="58" y="184"/>
                    <a:pt x="58" y="185"/>
                  </a:cubicBezTo>
                  <a:close/>
                  <a:moveTo>
                    <a:pt x="62" y="185"/>
                  </a:moveTo>
                  <a:cubicBezTo>
                    <a:pt x="62" y="185"/>
                    <a:pt x="62" y="184"/>
                    <a:pt x="62" y="184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1" y="184"/>
                    <a:pt x="61" y="185"/>
                    <a:pt x="62" y="185"/>
                  </a:cubicBezTo>
                  <a:close/>
                  <a:moveTo>
                    <a:pt x="33" y="185"/>
                  </a:move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4"/>
                    <a:pt x="33" y="184"/>
                  </a:cubicBezTo>
                  <a:cubicBezTo>
                    <a:pt x="33" y="184"/>
                    <a:pt x="32" y="185"/>
                    <a:pt x="33" y="185"/>
                  </a:cubicBezTo>
                  <a:close/>
                  <a:moveTo>
                    <a:pt x="35" y="186"/>
                  </a:moveTo>
                  <a:cubicBezTo>
                    <a:pt x="36" y="185"/>
                    <a:pt x="36" y="184"/>
                    <a:pt x="36" y="184"/>
                  </a:cubicBezTo>
                  <a:cubicBezTo>
                    <a:pt x="36" y="184"/>
                    <a:pt x="35" y="185"/>
                    <a:pt x="35" y="186"/>
                  </a:cubicBezTo>
                  <a:close/>
                  <a:moveTo>
                    <a:pt x="60" y="187"/>
                  </a:moveTo>
                  <a:cubicBezTo>
                    <a:pt x="60" y="187"/>
                    <a:pt x="61" y="186"/>
                    <a:pt x="60" y="186"/>
                  </a:cubicBezTo>
                  <a:cubicBezTo>
                    <a:pt x="60" y="186"/>
                    <a:pt x="59" y="187"/>
                    <a:pt x="60" y="187"/>
                  </a:cubicBezTo>
                  <a:close/>
                  <a:moveTo>
                    <a:pt x="36" y="187"/>
                  </a:moveTo>
                  <a:cubicBezTo>
                    <a:pt x="36" y="187"/>
                    <a:pt x="36" y="188"/>
                    <a:pt x="37" y="188"/>
                  </a:cubicBezTo>
                  <a:cubicBezTo>
                    <a:pt x="37" y="187"/>
                    <a:pt x="37" y="186"/>
                    <a:pt x="36" y="186"/>
                  </a:cubicBezTo>
                  <a:cubicBezTo>
                    <a:pt x="36" y="187"/>
                    <a:pt x="36" y="187"/>
                    <a:pt x="36" y="187"/>
                  </a:cubicBezTo>
                  <a:close/>
                  <a:moveTo>
                    <a:pt x="57" y="188"/>
                  </a:moveTo>
                  <a:cubicBezTo>
                    <a:pt x="58" y="187"/>
                    <a:pt x="58" y="187"/>
                    <a:pt x="58" y="187"/>
                  </a:cubicBezTo>
                  <a:cubicBezTo>
                    <a:pt x="58" y="187"/>
                    <a:pt x="58" y="187"/>
                    <a:pt x="57" y="187"/>
                  </a:cubicBezTo>
                  <a:cubicBezTo>
                    <a:pt x="58" y="187"/>
                    <a:pt x="57" y="187"/>
                    <a:pt x="57" y="188"/>
                  </a:cubicBezTo>
                  <a:close/>
                  <a:moveTo>
                    <a:pt x="63" y="187"/>
                  </a:moveTo>
                  <a:cubicBezTo>
                    <a:pt x="63" y="187"/>
                    <a:pt x="63" y="187"/>
                    <a:pt x="63" y="187"/>
                  </a:cubicBezTo>
                  <a:cubicBezTo>
                    <a:pt x="63" y="187"/>
                    <a:pt x="63" y="188"/>
                    <a:pt x="63" y="187"/>
                  </a:cubicBezTo>
                  <a:close/>
                  <a:moveTo>
                    <a:pt x="34" y="188"/>
                  </a:moveTo>
                  <a:cubicBezTo>
                    <a:pt x="34" y="188"/>
                    <a:pt x="35" y="188"/>
                    <a:pt x="35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8"/>
                    <a:pt x="34" y="188"/>
                  </a:cubicBezTo>
                  <a:close/>
                  <a:moveTo>
                    <a:pt x="58" y="189"/>
                  </a:moveTo>
                  <a:cubicBezTo>
                    <a:pt x="58" y="189"/>
                    <a:pt x="59" y="189"/>
                    <a:pt x="59" y="188"/>
                  </a:cubicBezTo>
                  <a:cubicBezTo>
                    <a:pt x="58" y="188"/>
                    <a:pt x="58" y="188"/>
                    <a:pt x="58" y="189"/>
                  </a:cubicBezTo>
                  <a:close/>
                  <a:moveTo>
                    <a:pt x="60" y="189"/>
                  </a:moveTo>
                  <a:cubicBezTo>
                    <a:pt x="60" y="189"/>
                    <a:pt x="61" y="190"/>
                    <a:pt x="61" y="190"/>
                  </a:cubicBezTo>
                  <a:cubicBezTo>
                    <a:pt x="61" y="189"/>
                    <a:pt x="62" y="189"/>
                    <a:pt x="62" y="189"/>
                  </a:cubicBezTo>
                  <a:cubicBezTo>
                    <a:pt x="61" y="189"/>
                    <a:pt x="61" y="188"/>
                    <a:pt x="61" y="188"/>
                  </a:cubicBezTo>
                  <a:cubicBezTo>
                    <a:pt x="61" y="188"/>
                    <a:pt x="61" y="189"/>
                    <a:pt x="60" y="189"/>
                  </a:cubicBezTo>
                  <a:close/>
                  <a:moveTo>
                    <a:pt x="33" y="192"/>
                  </a:moveTo>
                  <a:cubicBezTo>
                    <a:pt x="33" y="191"/>
                    <a:pt x="34" y="189"/>
                    <a:pt x="33" y="189"/>
                  </a:cubicBezTo>
                  <a:cubicBezTo>
                    <a:pt x="32" y="190"/>
                    <a:pt x="33" y="190"/>
                    <a:pt x="33" y="192"/>
                  </a:cubicBezTo>
                  <a:close/>
                  <a:moveTo>
                    <a:pt x="36" y="190"/>
                  </a:moveTo>
                  <a:cubicBezTo>
                    <a:pt x="36" y="190"/>
                    <a:pt x="36" y="191"/>
                    <a:pt x="37" y="191"/>
                  </a:cubicBezTo>
                  <a:cubicBezTo>
                    <a:pt x="37" y="191"/>
                    <a:pt x="37" y="190"/>
                    <a:pt x="36" y="189"/>
                  </a:cubicBezTo>
                  <a:cubicBezTo>
                    <a:pt x="36" y="190"/>
                    <a:pt x="36" y="190"/>
                    <a:pt x="36" y="190"/>
                  </a:cubicBezTo>
                  <a:close/>
                  <a:moveTo>
                    <a:pt x="59" y="191"/>
                  </a:moveTo>
                  <a:cubicBezTo>
                    <a:pt x="60" y="192"/>
                    <a:pt x="60" y="190"/>
                    <a:pt x="59" y="190"/>
                  </a:cubicBezTo>
                  <a:cubicBezTo>
                    <a:pt x="59" y="190"/>
                    <a:pt x="59" y="190"/>
                    <a:pt x="59" y="191"/>
                  </a:cubicBezTo>
                  <a:close/>
                  <a:moveTo>
                    <a:pt x="38" y="196"/>
                  </a:moveTo>
                  <a:cubicBezTo>
                    <a:pt x="38" y="194"/>
                    <a:pt x="38" y="192"/>
                    <a:pt x="38" y="190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8" y="192"/>
                    <a:pt x="37" y="194"/>
                    <a:pt x="38" y="196"/>
                  </a:cubicBezTo>
                  <a:close/>
                  <a:moveTo>
                    <a:pt x="57" y="192"/>
                  </a:moveTo>
                  <a:cubicBezTo>
                    <a:pt x="57" y="191"/>
                    <a:pt x="58" y="191"/>
                    <a:pt x="58" y="191"/>
                  </a:cubicBezTo>
                  <a:cubicBezTo>
                    <a:pt x="57" y="191"/>
                    <a:pt x="57" y="191"/>
                    <a:pt x="57" y="192"/>
                  </a:cubicBezTo>
                  <a:close/>
                  <a:moveTo>
                    <a:pt x="60" y="193"/>
                  </a:moveTo>
                  <a:cubicBezTo>
                    <a:pt x="60" y="193"/>
                    <a:pt x="61" y="193"/>
                    <a:pt x="61" y="194"/>
                  </a:cubicBezTo>
                  <a:cubicBezTo>
                    <a:pt x="61" y="194"/>
                    <a:pt x="61" y="194"/>
                    <a:pt x="62" y="194"/>
                  </a:cubicBezTo>
                  <a:cubicBezTo>
                    <a:pt x="61" y="193"/>
                    <a:pt x="61" y="192"/>
                    <a:pt x="61" y="192"/>
                  </a:cubicBezTo>
                  <a:cubicBezTo>
                    <a:pt x="61" y="192"/>
                    <a:pt x="60" y="192"/>
                    <a:pt x="60" y="193"/>
                  </a:cubicBezTo>
                  <a:close/>
                  <a:moveTo>
                    <a:pt x="65" y="195"/>
                  </a:moveTo>
                  <a:cubicBezTo>
                    <a:pt x="64" y="194"/>
                    <a:pt x="65" y="193"/>
                    <a:pt x="64" y="192"/>
                  </a:cubicBezTo>
                  <a:cubicBezTo>
                    <a:pt x="64" y="193"/>
                    <a:pt x="64" y="195"/>
                    <a:pt x="65" y="195"/>
                  </a:cubicBezTo>
                  <a:close/>
                  <a:moveTo>
                    <a:pt x="34" y="195"/>
                  </a:moveTo>
                  <a:cubicBezTo>
                    <a:pt x="34" y="194"/>
                    <a:pt x="35" y="194"/>
                    <a:pt x="35" y="193"/>
                  </a:cubicBezTo>
                  <a:cubicBezTo>
                    <a:pt x="35" y="194"/>
                    <a:pt x="34" y="194"/>
                    <a:pt x="34" y="195"/>
                  </a:cubicBezTo>
                  <a:close/>
                  <a:moveTo>
                    <a:pt x="58" y="194"/>
                  </a:moveTo>
                  <a:cubicBezTo>
                    <a:pt x="58" y="194"/>
                    <a:pt x="58" y="193"/>
                    <a:pt x="59" y="193"/>
                  </a:cubicBezTo>
                  <a:cubicBezTo>
                    <a:pt x="58" y="193"/>
                    <a:pt x="58" y="194"/>
                    <a:pt x="58" y="194"/>
                  </a:cubicBezTo>
                  <a:close/>
                  <a:moveTo>
                    <a:pt x="59" y="196"/>
                  </a:moveTo>
                  <a:cubicBezTo>
                    <a:pt x="59" y="196"/>
                    <a:pt x="60" y="196"/>
                    <a:pt x="60" y="196"/>
                  </a:cubicBezTo>
                  <a:cubicBezTo>
                    <a:pt x="60" y="195"/>
                    <a:pt x="60" y="194"/>
                    <a:pt x="59" y="194"/>
                  </a:cubicBezTo>
                  <a:cubicBezTo>
                    <a:pt x="58" y="195"/>
                    <a:pt x="58" y="195"/>
                    <a:pt x="59" y="196"/>
                  </a:cubicBezTo>
                  <a:close/>
                  <a:moveTo>
                    <a:pt x="35" y="196"/>
                  </a:moveTo>
                  <a:cubicBezTo>
                    <a:pt x="35" y="196"/>
                    <a:pt x="35" y="195"/>
                    <a:pt x="35" y="194"/>
                  </a:cubicBezTo>
                  <a:cubicBezTo>
                    <a:pt x="35" y="194"/>
                    <a:pt x="35" y="194"/>
                    <a:pt x="35" y="194"/>
                  </a:cubicBezTo>
                  <a:cubicBezTo>
                    <a:pt x="35" y="195"/>
                    <a:pt x="34" y="196"/>
                    <a:pt x="35" y="196"/>
                  </a:cubicBezTo>
                  <a:close/>
                  <a:moveTo>
                    <a:pt x="37" y="196"/>
                  </a:moveTo>
                  <a:cubicBezTo>
                    <a:pt x="37" y="196"/>
                    <a:pt x="37" y="195"/>
                    <a:pt x="36" y="195"/>
                  </a:cubicBezTo>
                  <a:cubicBezTo>
                    <a:pt x="36" y="195"/>
                    <a:pt x="36" y="196"/>
                    <a:pt x="37" y="196"/>
                  </a:cubicBezTo>
                  <a:close/>
                  <a:moveTo>
                    <a:pt x="59" y="196"/>
                  </a:move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6"/>
                    <a:pt x="60" y="196"/>
                  </a:cubicBezTo>
                  <a:cubicBezTo>
                    <a:pt x="60" y="196"/>
                    <a:pt x="59" y="196"/>
                    <a:pt x="59" y="196"/>
                  </a:cubicBezTo>
                  <a:close/>
                  <a:moveTo>
                    <a:pt x="58" y="197"/>
                  </a:moveTo>
                  <a:cubicBezTo>
                    <a:pt x="58" y="197"/>
                    <a:pt x="58" y="196"/>
                    <a:pt x="58" y="196"/>
                  </a:cubicBezTo>
                  <a:cubicBezTo>
                    <a:pt x="57" y="196"/>
                    <a:pt x="57" y="197"/>
                    <a:pt x="58" y="197"/>
                  </a:cubicBezTo>
                  <a:close/>
                  <a:moveTo>
                    <a:pt x="33" y="197"/>
                  </a:moveTo>
                  <a:cubicBezTo>
                    <a:pt x="33" y="197"/>
                    <a:pt x="33" y="196"/>
                    <a:pt x="33" y="196"/>
                  </a:cubicBezTo>
                  <a:cubicBezTo>
                    <a:pt x="33" y="196"/>
                    <a:pt x="33" y="197"/>
                    <a:pt x="33" y="197"/>
                  </a:cubicBezTo>
                  <a:close/>
                  <a:moveTo>
                    <a:pt x="35" y="197"/>
                  </a:moveTo>
                  <a:cubicBezTo>
                    <a:pt x="36" y="198"/>
                    <a:pt x="36" y="197"/>
                    <a:pt x="36" y="197"/>
                  </a:cubicBezTo>
                  <a:cubicBezTo>
                    <a:pt x="36" y="197"/>
                    <a:pt x="36" y="197"/>
                    <a:pt x="36" y="196"/>
                  </a:cubicBezTo>
                  <a:cubicBezTo>
                    <a:pt x="36" y="197"/>
                    <a:pt x="35" y="197"/>
                    <a:pt x="35" y="197"/>
                  </a:cubicBezTo>
                  <a:close/>
                  <a:moveTo>
                    <a:pt x="59" y="198"/>
                  </a:moveTo>
                  <a:cubicBezTo>
                    <a:pt x="59" y="198"/>
                    <a:pt x="59" y="197"/>
                    <a:pt x="58" y="197"/>
                  </a:cubicBezTo>
                  <a:cubicBezTo>
                    <a:pt x="58" y="198"/>
                    <a:pt x="58" y="198"/>
                    <a:pt x="59" y="198"/>
                  </a:cubicBezTo>
                  <a:close/>
                  <a:moveTo>
                    <a:pt x="64" y="198"/>
                  </a:moveTo>
                  <a:cubicBezTo>
                    <a:pt x="64" y="199"/>
                    <a:pt x="64" y="199"/>
                    <a:pt x="65" y="199"/>
                  </a:cubicBezTo>
                  <a:cubicBezTo>
                    <a:pt x="64" y="198"/>
                    <a:pt x="64" y="198"/>
                    <a:pt x="64" y="197"/>
                  </a:cubicBezTo>
                  <a:cubicBezTo>
                    <a:pt x="64" y="198"/>
                    <a:pt x="63" y="198"/>
                    <a:pt x="64" y="198"/>
                  </a:cubicBezTo>
                  <a:close/>
                  <a:moveTo>
                    <a:pt x="33" y="198"/>
                  </a:moveTo>
                  <a:cubicBezTo>
                    <a:pt x="34" y="198"/>
                    <a:pt x="34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lose/>
                  <a:moveTo>
                    <a:pt x="60" y="199"/>
                  </a:moveTo>
                  <a:cubicBezTo>
                    <a:pt x="61" y="199"/>
                    <a:pt x="60" y="200"/>
                    <a:pt x="61" y="200"/>
                  </a:cubicBezTo>
                  <a:cubicBezTo>
                    <a:pt x="61" y="199"/>
                    <a:pt x="61" y="199"/>
                    <a:pt x="62" y="199"/>
                  </a:cubicBezTo>
                  <a:cubicBezTo>
                    <a:pt x="61" y="199"/>
                    <a:pt x="61" y="198"/>
                    <a:pt x="61" y="198"/>
                  </a:cubicBezTo>
                  <a:cubicBezTo>
                    <a:pt x="61" y="198"/>
                    <a:pt x="60" y="199"/>
                    <a:pt x="60" y="199"/>
                  </a:cubicBezTo>
                  <a:close/>
                  <a:moveTo>
                    <a:pt x="57" y="199"/>
                  </a:moveTo>
                  <a:cubicBezTo>
                    <a:pt x="58" y="200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8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7" y="199"/>
                    <a:pt x="57" y="199"/>
                    <a:pt x="57" y="199"/>
                  </a:cubicBezTo>
                  <a:close/>
                  <a:moveTo>
                    <a:pt x="34" y="200"/>
                  </a:moveTo>
                  <a:cubicBezTo>
                    <a:pt x="34" y="200"/>
                    <a:pt x="34" y="199"/>
                    <a:pt x="34" y="199"/>
                  </a:cubicBezTo>
                  <a:cubicBezTo>
                    <a:pt x="34" y="199"/>
                    <a:pt x="34" y="200"/>
                    <a:pt x="34" y="200"/>
                  </a:cubicBezTo>
                  <a:close/>
                  <a:moveTo>
                    <a:pt x="35" y="200"/>
                  </a:moveTo>
                  <a:cubicBezTo>
                    <a:pt x="35" y="200"/>
                    <a:pt x="36" y="199"/>
                    <a:pt x="35" y="199"/>
                  </a:cubicBezTo>
                  <a:cubicBezTo>
                    <a:pt x="35" y="199"/>
                    <a:pt x="35" y="200"/>
                    <a:pt x="35" y="200"/>
                  </a:cubicBezTo>
                  <a:close/>
                  <a:moveTo>
                    <a:pt x="63" y="200"/>
                  </a:moveTo>
                  <a:cubicBezTo>
                    <a:pt x="64" y="200"/>
                    <a:pt x="63" y="199"/>
                    <a:pt x="63" y="199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1" y="201"/>
                  </a:moveTo>
                  <a:cubicBezTo>
                    <a:pt x="61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3" y="201"/>
                  </a:cubicBezTo>
                  <a:cubicBezTo>
                    <a:pt x="62" y="200"/>
                    <a:pt x="62" y="200"/>
                    <a:pt x="61" y="201"/>
                  </a:cubicBezTo>
                  <a:close/>
                  <a:moveTo>
                    <a:pt x="30" y="208"/>
                  </a:moveTo>
                  <a:cubicBezTo>
                    <a:pt x="31" y="208"/>
                    <a:pt x="31" y="209"/>
                    <a:pt x="31" y="209"/>
                  </a:cubicBezTo>
                  <a:cubicBezTo>
                    <a:pt x="31" y="207"/>
                    <a:pt x="32" y="206"/>
                    <a:pt x="32" y="205"/>
                  </a:cubicBezTo>
                  <a:cubicBezTo>
                    <a:pt x="32" y="205"/>
                    <a:pt x="32" y="205"/>
                    <a:pt x="31" y="205"/>
                  </a:cubicBezTo>
                  <a:cubicBezTo>
                    <a:pt x="30" y="204"/>
                    <a:pt x="32" y="202"/>
                    <a:pt x="32" y="200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30" y="202"/>
                    <a:pt x="30" y="205"/>
                    <a:pt x="30" y="208"/>
                  </a:cubicBezTo>
                  <a:close/>
                  <a:moveTo>
                    <a:pt x="57" y="201"/>
                  </a:moveTo>
                  <a:cubicBezTo>
                    <a:pt x="58" y="202"/>
                    <a:pt x="57" y="202"/>
                    <a:pt x="58" y="203"/>
                  </a:cubicBezTo>
                  <a:cubicBezTo>
                    <a:pt x="59" y="203"/>
                    <a:pt x="59" y="202"/>
                    <a:pt x="59" y="202"/>
                  </a:cubicBezTo>
                  <a:cubicBezTo>
                    <a:pt x="59" y="201"/>
                    <a:pt x="59" y="201"/>
                    <a:pt x="59" y="200"/>
                  </a:cubicBezTo>
                  <a:cubicBezTo>
                    <a:pt x="58" y="201"/>
                    <a:pt x="58" y="201"/>
                    <a:pt x="57" y="201"/>
                  </a:cubicBezTo>
                  <a:close/>
                  <a:moveTo>
                    <a:pt x="36" y="203"/>
                  </a:moveTo>
                  <a:cubicBezTo>
                    <a:pt x="36" y="202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2"/>
                    <a:pt x="36" y="203"/>
                  </a:cubicBezTo>
                  <a:close/>
                  <a:moveTo>
                    <a:pt x="63" y="202"/>
                  </a:moveTo>
                  <a:cubicBezTo>
                    <a:pt x="64" y="202"/>
                    <a:pt x="64" y="202"/>
                    <a:pt x="64" y="203"/>
                  </a:cubicBezTo>
                  <a:cubicBezTo>
                    <a:pt x="64" y="202"/>
                    <a:pt x="65" y="203"/>
                    <a:pt x="65" y="203"/>
                  </a:cubicBezTo>
                  <a:cubicBezTo>
                    <a:pt x="65" y="201"/>
                    <a:pt x="64" y="200"/>
                    <a:pt x="63" y="202"/>
                  </a:cubicBezTo>
                  <a:close/>
                  <a:moveTo>
                    <a:pt x="61" y="202"/>
                  </a:moveTo>
                  <a:cubicBezTo>
                    <a:pt x="61" y="202"/>
                    <a:pt x="61" y="201"/>
                    <a:pt x="60" y="202"/>
                  </a:cubicBezTo>
                  <a:cubicBezTo>
                    <a:pt x="61" y="202"/>
                    <a:pt x="60" y="202"/>
                    <a:pt x="61" y="202"/>
                  </a:cubicBezTo>
                  <a:close/>
                  <a:moveTo>
                    <a:pt x="59" y="204"/>
                  </a:moveTo>
                  <a:cubicBezTo>
                    <a:pt x="59" y="204"/>
                    <a:pt x="59" y="204"/>
                    <a:pt x="59" y="204"/>
                  </a:cubicBezTo>
                  <a:cubicBezTo>
                    <a:pt x="60" y="204"/>
                    <a:pt x="60" y="204"/>
                    <a:pt x="60" y="203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59" y="203"/>
                    <a:pt x="59" y="203"/>
                    <a:pt x="59" y="204"/>
                  </a:cubicBezTo>
                  <a:close/>
                  <a:moveTo>
                    <a:pt x="61" y="204"/>
                  </a:moveTo>
                  <a:cubicBezTo>
                    <a:pt x="61" y="204"/>
                    <a:pt x="62" y="204"/>
                    <a:pt x="62" y="204"/>
                  </a:cubicBezTo>
                  <a:cubicBezTo>
                    <a:pt x="62" y="204"/>
                    <a:pt x="62" y="204"/>
                    <a:pt x="62" y="204"/>
                  </a:cubicBezTo>
                  <a:cubicBezTo>
                    <a:pt x="62" y="204"/>
                    <a:pt x="62" y="203"/>
                    <a:pt x="62" y="203"/>
                  </a:cubicBezTo>
                  <a:cubicBezTo>
                    <a:pt x="62" y="203"/>
                    <a:pt x="62" y="204"/>
                    <a:pt x="61" y="204"/>
                  </a:cubicBezTo>
                  <a:close/>
                  <a:moveTo>
                    <a:pt x="35" y="205"/>
                  </a:moveTo>
                  <a:cubicBezTo>
                    <a:pt x="35" y="204"/>
                    <a:pt x="35" y="204"/>
                    <a:pt x="35" y="204"/>
                  </a:cubicBezTo>
                  <a:cubicBezTo>
                    <a:pt x="34" y="204"/>
                    <a:pt x="35" y="205"/>
                    <a:pt x="35" y="205"/>
                  </a:cubicBezTo>
                  <a:close/>
                  <a:moveTo>
                    <a:pt x="62" y="205"/>
                  </a:moveTo>
                  <a:cubicBezTo>
                    <a:pt x="62" y="205"/>
                    <a:pt x="62" y="206"/>
                    <a:pt x="63" y="206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63" y="205"/>
                    <a:pt x="63" y="205"/>
                    <a:pt x="63" y="204"/>
                  </a:cubicBezTo>
                  <a:cubicBezTo>
                    <a:pt x="63" y="205"/>
                    <a:pt x="63" y="205"/>
                    <a:pt x="62" y="205"/>
                  </a:cubicBezTo>
                  <a:close/>
                  <a:moveTo>
                    <a:pt x="61" y="205"/>
                  </a:moveTo>
                  <a:cubicBezTo>
                    <a:pt x="59" y="206"/>
                    <a:pt x="62" y="206"/>
                    <a:pt x="61" y="205"/>
                  </a:cubicBezTo>
                  <a:close/>
                  <a:moveTo>
                    <a:pt x="64" y="206"/>
                  </a:moveTo>
                  <a:cubicBezTo>
                    <a:pt x="64" y="207"/>
                    <a:pt x="65" y="207"/>
                    <a:pt x="65" y="208"/>
                  </a:cubicBezTo>
                  <a:cubicBezTo>
                    <a:pt x="65" y="207"/>
                    <a:pt x="65" y="206"/>
                    <a:pt x="65" y="205"/>
                  </a:cubicBezTo>
                  <a:cubicBezTo>
                    <a:pt x="64" y="205"/>
                    <a:pt x="64" y="206"/>
                    <a:pt x="64" y="206"/>
                  </a:cubicBezTo>
                  <a:close/>
                  <a:moveTo>
                    <a:pt x="34" y="206"/>
                  </a:moveTo>
                  <a:cubicBezTo>
                    <a:pt x="34" y="206"/>
                    <a:pt x="35" y="205"/>
                    <a:pt x="35" y="205"/>
                  </a:cubicBezTo>
                  <a:cubicBezTo>
                    <a:pt x="35" y="205"/>
                    <a:pt x="35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6"/>
                    <a:pt x="34" y="206"/>
                  </a:cubicBezTo>
                  <a:close/>
                  <a:moveTo>
                    <a:pt x="61" y="206"/>
                  </a:moveTo>
                  <a:cubicBezTo>
                    <a:pt x="61" y="207"/>
                    <a:pt x="61" y="207"/>
                    <a:pt x="62" y="207"/>
                  </a:cubicBezTo>
                  <a:cubicBezTo>
                    <a:pt x="62" y="207"/>
                    <a:pt x="61" y="207"/>
                    <a:pt x="62" y="206"/>
                  </a:cubicBezTo>
                  <a:cubicBezTo>
                    <a:pt x="61" y="206"/>
                    <a:pt x="61" y="206"/>
                    <a:pt x="61" y="206"/>
                  </a:cubicBezTo>
                  <a:close/>
                  <a:moveTo>
                    <a:pt x="58" y="208"/>
                  </a:moveTo>
                  <a:cubicBezTo>
                    <a:pt x="59" y="208"/>
                    <a:pt x="59" y="207"/>
                    <a:pt x="60" y="207"/>
                  </a:cubicBezTo>
                  <a:cubicBezTo>
                    <a:pt x="59" y="207"/>
                    <a:pt x="59" y="207"/>
                    <a:pt x="59" y="206"/>
                  </a:cubicBezTo>
                  <a:cubicBezTo>
                    <a:pt x="59" y="207"/>
                    <a:pt x="58" y="207"/>
                    <a:pt x="58" y="208"/>
                  </a:cubicBezTo>
                  <a:close/>
                  <a:moveTo>
                    <a:pt x="63" y="207"/>
                  </a:moveTo>
                  <a:cubicBezTo>
                    <a:pt x="63" y="207"/>
                    <a:pt x="64" y="208"/>
                    <a:pt x="64" y="208"/>
                  </a:cubicBezTo>
                  <a:cubicBezTo>
                    <a:pt x="64" y="208"/>
                    <a:pt x="64" y="207"/>
                    <a:pt x="63" y="206"/>
                  </a:cubicBezTo>
                  <a:cubicBezTo>
                    <a:pt x="63" y="207"/>
                    <a:pt x="63" y="207"/>
                    <a:pt x="63" y="207"/>
                  </a:cubicBezTo>
                  <a:close/>
                  <a:moveTo>
                    <a:pt x="36" y="208"/>
                  </a:moveTo>
                  <a:cubicBezTo>
                    <a:pt x="36" y="207"/>
                    <a:pt x="37" y="207"/>
                    <a:pt x="36" y="207"/>
                  </a:cubicBezTo>
                  <a:cubicBezTo>
                    <a:pt x="36" y="207"/>
                    <a:pt x="36" y="208"/>
                    <a:pt x="36" y="208"/>
                  </a:cubicBezTo>
                  <a:close/>
                  <a:moveTo>
                    <a:pt x="62" y="208"/>
                  </a:moveTo>
                  <a:cubicBezTo>
                    <a:pt x="62" y="209"/>
                    <a:pt x="62" y="209"/>
                    <a:pt x="63" y="210"/>
                  </a:cubicBezTo>
                  <a:cubicBezTo>
                    <a:pt x="63" y="209"/>
                    <a:pt x="63" y="209"/>
                    <a:pt x="63" y="209"/>
                  </a:cubicBezTo>
                  <a:cubicBezTo>
                    <a:pt x="63" y="209"/>
                    <a:pt x="63" y="208"/>
                    <a:pt x="62" y="208"/>
                  </a:cubicBezTo>
                  <a:cubicBezTo>
                    <a:pt x="62" y="208"/>
                    <a:pt x="62" y="208"/>
                    <a:pt x="62" y="208"/>
                  </a:cubicBezTo>
                  <a:close/>
                  <a:moveTo>
                    <a:pt x="61" y="211"/>
                  </a:moveTo>
                  <a:cubicBezTo>
                    <a:pt x="61" y="211"/>
                    <a:pt x="61" y="211"/>
                    <a:pt x="61" y="211"/>
                  </a:cubicBezTo>
                  <a:cubicBezTo>
                    <a:pt x="61" y="209"/>
                    <a:pt x="60" y="210"/>
                    <a:pt x="61" y="211"/>
                  </a:cubicBezTo>
                  <a:close/>
                  <a:moveTo>
                    <a:pt x="32" y="212"/>
                  </a:moveTo>
                  <a:cubicBezTo>
                    <a:pt x="32" y="211"/>
                    <a:pt x="33" y="210"/>
                    <a:pt x="32" y="210"/>
                  </a:cubicBezTo>
                  <a:cubicBezTo>
                    <a:pt x="32" y="210"/>
                    <a:pt x="31" y="210"/>
                    <a:pt x="31" y="210"/>
                  </a:cubicBezTo>
                  <a:cubicBezTo>
                    <a:pt x="31" y="211"/>
                    <a:pt x="31" y="211"/>
                    <a:pt x="32" y="212"/>
                  </a:cubicBezTo>
                  <a:close/>
                  <a:moveTo>
                    <a:pt x="36" y="214"/>
                  </a:moveTo>
                  <a:cubicBezTo>
                    <a:pt x="36" y="212"/>
                    <a:pt x="35" y="211"/>
                    <a:pt x="34" y="210"/>
                  </a:cubicBezTo>
                  <a:cubicBezTo>
                    <a:pt x="34" y="211"/>
                    <a:pt x="35" y="212"/>
                    <a:pt x="36" y="214"/>
                  </a:cubicBezTo>
                  <a:close/>
                  <a:moveTo>
                    <a:pt x="30" y="216"/>
                  </a:moveTo>
                  <a:cubicBezTo>
                    <a:pt x="28" y="216"/>
                    <a:pt x="27" y="218"/>
                    <a:pt x="27" y="219"/>
                  </a:cubicBezTo>
                  <a:cubicBezTo>
                    <a:pt x="29" y="218"/>
                    <a:pt x="30" y="216"/>
                    <a:pt x="32" y="214"/>
                  </a:cubicBezTo>
                  <a:cubicBezTo>
                    <a:pt x="31" y="213"/>
                    <a:pt x="31" y="211"/>
                    <a:pt x="30" y="210"/>
                  </a:cubicBezTo>
                  <a:cubicBezTo>
                    <a:pt x="30" y="212"/>
                    <a:pt x="30" y="214"/>
                    <a:pt x="30" y="216"/>
                  </a:cubicBezTo>
                  <a:close/>
                  <a:moveTo>
                    <a:pt x="65" y="211"/>
                  </a:moveTo>
                  <a:cubicBezTo>
                    <a:pt x="65" y="211"/>
                    <a:pt x="65" y="212"/>
                    <a:pt x="66" y="213"/>
                  </a:cubicBezTo>
                  <a:cubicBezTo>
                    <a:pt x="66" y="212"/>
                    <a:pt x="66" y="211"/>
                    <a:pt x="65" y="211"/>
                  </a:cubicBezTo>
                  <a:cubicBezTo>
                    <a:pt x="65" y="211"/>
                    <a:pt x="65" y="211"/>
                    <a:pt x="65" y="211"/>
                  </a:cubicBezTo>
                  <a:close/>
                  <a:moveTo>
                    <a:pt x="65" y="213"/>
                  </a:moveTo>
                  <a:cubicBezTo>
                    <a:pt x="65" y="213"/>
                    <a:pt x="65" y="213"/>
                    <a:pt x="66" y="213"/>
                  </a:cubicBezTo>
                  <a:cubicBezTo>
                    <a:pt x="66" y="213"/>
                    <a:pt x="65" y="213"/>
                    <a:pt x="65" y="212"/>
                  </a:cubicBezTo>
                  <a:cubicBezTo>
                    <a:pt x="65" y="212"/>
                    <a:pt x="65" y="212"/>
                    <a:pt x="65" y="213"/>
                  </a:cubicBezTo>
                  <a:close/>
                  <a:moveTo>
                    <a:pt x="64" y="211"/>
                  </a:moveTo>
                  <a:cubicBezTo>
                    <a:pt x="63" y="212"/>
                    <a:pt x="64" y="212"/>
                    <a:pt x="65" y="213"/>
                  </a:cubicBezTo>
                  <a:cubicBezTo>
                    <a:pt x="64" y="212"/>
                    <a:pt x="64" y="211"/>
                    <a:pt x="64" y="211"/>
                  </a:cubicBezTo>
                  <a:close/>
                  <a:moveTo>
                    <a:pt x="33" y="215"/>
                  </a:moveTo>
                  <a:cubicBezTo>
                    <a:pt x="34" y="215"/>
                    <a:pt x="35" y="216"/>
                    <a:pt x="36" y="215"/>
                  </a:cubicBezTo>
                  <a:cubicBezTo>
                    <a:pt x="35" y="214"/>
                    <a:pt x="35" y="212"/>
                    <a:pt x="33" y="211"/>
                  </a:cubicBezTo>
                  <a:cubicBezTo>
                    <a:pt x="33" y="212"/>
                    <a:pt x="33" y="213"/>
                    <a:pt x="33" y="215"/>
                  </a:cubicBezTo>
                  <a:close/>
                  <a:moveTo>
                    <a:pt x="58" y="213"/>
                  </a:moveTo>
                  <a:cubicBezTo>
                    <a:pt x="59" y="213"/>
                    <a:pt x="59" y="213"/>
                    <a:pt x="59" y="212"/>
                  </a:cubicBezTo>
                  <a:cubicBezTo>
                    <a:pt x="59" y="211"/>
                    <a:pt x="58" y="212"/>
                    <a:pt x="58" y="213"/>
                  </a:cubicBezTo>
                  <a:close/>
                  <a:moveTo>
                    <a:pt x="62" y="214"/>
                  </a:moveTo>
                  <a:cubicBezTo>
                    <a:pt x="62" y="215"/>
                    <a:pt x="63" y="215"/>
                    <a:pt x="63" y="215"/>
                  </a:cubicBezTo>
                  <a:cubicBezTo>
                    <a:pt x="63" y="214"/>
                    <a:pt x="63" y="214"/>
                    <a:pt x="62" y="214"/>
                  </a:cubicBezTo>
                  <a:cubicBezTo>
                    <a:pt x="62" y="214"/>
                    <a:pt x="62" y="214"/>
                    <a:pt x="62" y="214"/>
                  </a:cubicBezTo>
                  <a:close/>
                  <a:moveTo>
                    <a:pt x="59" y="215"/>
                  </a:moveTo>
                  <a:cubicBezTo>
                    <a:pt x="59" y="215"/>
                    <a:pt x="59" y="214"/>
                    <a:pt x="59" y="214"/>
                  </a:cubicBezTo>
                  <a:cubicBezTo>
                    <a:pt x="59" y="214"/>
                    <a:pt x="59" y="214"/>
                    <a:pt x="59" y="215"/>
                  </a:cubicBezTo>
                  <a:close/>
                  <a:moveTo>
                    <a:pt x="64" y="216"/>
                  </a:moveTo>
                  <a:cubicBezTo>
                    <a:pt x="65" y="216"/>
                    <a:pt x="65" y="216"/>
                    <a:pt x="65" y="216"/>
                  </a:cubicBezTo>
                  <a:cubicBezTo>
                    <a:pt x="64" y="215"/>
                    <a:pt x="64" y="214"/>
                    <a:pt x="64" y="214"/>
                  </a:cubicBezTo>
                  <a:cubicBezTo>
                    <a:pt x="64" y="215"/>
                    <a:pt x="64" y="215"/>
                    <a:pt x="64" y="216"/>
                  </a:cubicBezTo>
                  <a:close/>
                  <a:moveTo>
                    <a:pt x="59" y="216"/>
                  </a:moveTo>
                  <a:cubicBezTo>
                    <a:pt x="59" y="216"/>
                    <a:pt x="58" y="215"/>
                    <a:pt x="57" y="215"/>
                  </a:cubicBezTo>
                  <a:cubicBezTo>
                    <a:pt x="57" y="215"/>
                    <a:pt x="56" y="216"/>
                    <a:pt x="56" y="217"/>
                  </a:cubicBezTo>
                  <a:cubicBezTo>
                    <a:pt x="57" y="218"/>
                    <a:pt x="59" y="217"/>
                    <a:pt x="59" y="216"/>
                  </a:cubicBezTo>
                  <a:close/>
                  <a:moveTo>
                    <a:pt x="60" y="217"/>
                  </a:moveTo>
                  <a:cubicBezTo>
                    <a:pt x="61" y="216"/>
                    <a:pt x="61" y="216"/>
                    <a:pt x="61" y="216"/>
                  </a:cubicBezTo>
                  <a:cubicBezTo>
                    <a:pt x="61" y="216"/>
                    <a:pt x="61" y="216"/>
                    <a:pt x="60" y="217"/>
                  </a:cubicBezTo>
                  <a:close/>
                  <a:moveTo>
                    <a:pt x="37" y="217"/>
                  </a:moveTo>
                  <a:cubicBezTo>
                    <a:pt x="37" y="217"/>
                    <a:pt x="37" y="216"/>
                    <a:pt x="36" y="216"/>
                  </a:cubicBezTo>
                  <a:cubicBezTo>
                    <a:pt x="37" y="216"/>
                    <a:pt x="37" y="217"/>
                    <a:pt x="37" y="217"/>
                  </a:cubicBezTo>
                  <a:close/>
                  <a:moveTo>
                    <a:pt x="31" y="218"/>
                  </a:moveTo>
                  <a:cubicBezTo>
                    <a:pt x="32" y="219"/>
                    <a:pt x="32" y="217"/>
                    <a:pt x="33" y="218"/>
                  </a:cubicBezTo>
                  <a:cubicBezTo>
                    <a:pt x="32" y="217"/>
                    <a:pt x="33" y="217"/>
                    <a:pt x="33" y="217"/>
                  </a:cubicBezTo>
                  <a:cubicBezTo>
                    <a:pt x="32" y="217"/>
                    <a:pt x="30" y="217"/>
                    <a:pt x="31" y="218"/>
                  </a:cubicBezTo>
                  <a:close/>
                  <a:moveTo>
                    <a:pt x="65" y="217"/>
                  </a:moveTo>
                  <a:cubicBezTo>
                    <a:pt x="65" y="217"/>
                    <a:pt x="66" y="217"/>
                    <a:pt x="66" y="217"/>
                  </a:cubicBezTo>
                  <a:cubicBezTo>
                    <a:pt x="66" y="217"/>
                    <a:pt x="66" y="217"/>
                    <a:pt x="66" y="217"/>
                  </a:cubicBezTo>
                  <a:cubicBezTo>
                    <a:pt x="65" y="217"/>
                    <a:pt x="65" y="217"/>
                    <a:pt x="65" y="217"/>
                  </a:cubicBezTo>
                  <a:close/>
                  <a:moveTo>
                    <a:pt x="68" y="218"/>
                  </a:moveTo>
                  <a:cubicBezTo>
                    <a:pt x="68" y="217"/>
                    <a:pt x="68" y="217"/>
                    <a:pt x="68" y="217"/>
                  </a:cubicBezTo>
                  <a:cubicBezTo>
                    <a:pt x="68" y="217"/>
                    <a:pt x="67" y="216"/>
                    <a:pt x="67" y="217"/>
                  </a:cubicBezTo>
                  <a:cubicBezTo>
                    <a:pt x="67" y="217"/>
                    <a:pt x="67" y="218"/>
                    <a:pt x="68" y="218"/>
                  </a:cubicBezTo>
                  <a:close/>
                  <a:moveTo>
                    <a:pt x="36" y="218"/>
                  </a:moveTo>
                  <a:cubicBezTo>
                    <a:pt x="36" y="218"/>
                    <a:pt x="35" y="217"/>
                    <a:pt x="35" y="217"/>
                  </a:cubicBezTo>
                  <a:cubicBezTo>
                    <a:pt x="35" y="217"/>
                    <a:pt x="35" y="218"/>
                    <a:pt x="36" y="218"/>
                  </a:cubicBezTo>
                  <a:close/>
                  <a:moveTo>
                    <a:pt x="33" y="219"/>
                  </a:moveTo>
                  <a:cubicBezTo>
                    <a:pt x="33" y="219"/>
                    <a:pt x="34" y="219"/>
                    <a:pt x="34" y="219"/>
                  </a:cubicBezTo>
                  <a:cubicBezTo>
                    <a:pt x="34" y="219"/>
                    <a:pt x="34" y="219"/>
                    <a:pt x="35" y="219"/>
                  </a:cubicBezTo>
                  <a:cubicBezTo>
                    <a:pt x="35" y="218"/>
                    <a:pt x="34" y="218"/>
                    <a:pt x="34" y="218"/>
                  </a:cubicBezTo>
                  <a:cubicBezTo>
                    <a:pt x="34" y="218"/>
                    <a:pt x="33" y="218"/>
                    <a:pt x="33" y="219"/>
                  </a:cubicBezTo>
                  <a:close/>
                  <a:moveTo>
                    <a:pt x="63" y="219"/>
                  </a:moveTo>
                  <a:cubicBezTo>
                    <a:pt x="63" y="219"/>
                    <a:pt x="64" y="219"/>
                    <a:pt x="63" y="218"/>
                  </a:cubicBezTo>
                  <a:cubicBezTo>
                    <a:pt x="63" y="219"/>
                    <a:pt x="62" y="219"/>
                    <a:pt x="63" y="219"/>
                  </a:cubicBezTo>
                  <a:close/>
                  <a:moveTo>
                    <a:pt x="29" y="220"/>
                  </a:moveTo>
                  <a:cubicBezTo>
                    <a:pt x="30" y="220"/>
                    <a:pt x="31" y="219"/>
                    <a:pt x="30" y="218"/>
                  </a:cubicBezTo>
                  <a:cubicBezTo>
                    <a:pt x="29" y="219"/>
                    <a:pt x="28" y="220"/>
                    <a:pt x="29" y="220"/>
                  </a:cubicBezTo>
                  <a:close/>
                  <a:moveTo>
                    <a:pt x="66" y="220"/>
                  </a:moveTo>
                  <a:cubicBezTo>
                    <a:pt x="67" y="219"/>
                    <a:pt x="66" y="219"/>
                    <a:pt x="65" y="219"/>
                  </a:cubicBezTo>
                  <a:cubicBezTo>
                    <a:pt x="65" y="219"/>
                    <a:pt x="66" y="220"/>
                    <a:pt x="66" y="220"/>
                  </a:cubicBezTo>
                  <a:close/>
                  <a:moveTo>
                    <a:pt x="57" y="222"/>
                  </a:moveTo>
                  <a:cubicBezTo>
                    <a:pt x="59" y="222"/>
                    <a:pt x="60" y="220"/>
                    <a:pt x="61" y="219"/>
                  </a:cubicBezTo>
                  <a:cubicBezTo>
                    <a:pt x="59" y="219"/>
                    <a:pt x="58" y="221"/>
                    <a:pt x="57" y="222"/>
                  </a:cubicBezTo>
                  <a:close/>
                  <a:moveTo>
                    <a:pt x="32" y="219"/>
                  </a:moveTo>
                  <a:cubicBezTo>
                    <a:pt x="32" y="220"/>
                    <a:pt x="32" y="220"/>
                    <a:pt x="32" y="221"/>
                  </a:cubicBezTo>
                  <a:cubicBezTo>
                    <a:pt x="33" y="220"/>
                    <a:pt x="32" y="219"/>
                    <a:pt x="32" y="219"/>
                  </a:cubicBezTo>
                  <a:close/>
                  <a:moveTo>
                    <a:pt x="54" y="222"/>
                  </a:moveTo>
                  <a:cubicBezTo>
                    <a:pt x="55" y="221"/>
                    <a:pt x="56" y="220"/>
                    <a:pt x="56" y="220"/>
                  </a:cubicBezTo>
                  <a:cubicBezTo>
                    <a:pt x="56" y="220"/>
                    <a:pt x="55" y="221"/>
                    <a:pt x="54" y="222"/>
                  </a:cubicBezTo>
                  <a:close/>
                  <a:moveTo>
                    <a:pt x="68" y="220"/>
                  </a:moveTo>
                  <a:cubicBezTo>
                    <a:pt x="68" y="220"/>
                    <a:pt x="67" y="220"/>
                    <a:pt x="67" y="221"/>
                  </a:cubicBezTo>
                  <a:cubicBezTo>
                    <a:pt x="67" y="222"/>
                    <a:pt x="68" y="222"/>
                    <a:pt x="68" y="222"/>
                  </a:cubicBezTo>
                  <a:cubicBezTo>
                    <a:pt x="69" y="222"/>
                    <a:pt x="68" y="223"/>
                    <a:pt x="69" y="223"/>
                  </a:cubicBezTo>
                  <a:cubicBezTo>
                    <a:pt x="69" y="224"/>
                    <a:pt x="69" y="223"/>
                    <a:pt x="69" y="224"/>
                  </a:cubicBezTo>
                  <a:cubicBezTo>
                    <a:pt x="69" y="225"/>
                    <a:pt x="67" y="225"/>
                    <a:pt x="67" y="227"/>
                  </a:cubicBezTo>
                  <a:cubicBezTo>
                    <a:pt x="69" y="228"/>
                    <a:pt x="72" y="226"/>
                    <a:pt x="71" y="224"/>
                  </a:cubicBezTo>
                  <a:cubicBezTo>
                    <a:pt x="71" y="224"/>
                    <a:pt x="71" y="225"/>
                    <a:pt x="70" y="225"/>
                  </a:cubicBezTo>
                  <a:cubicBezTo>
                    <a:pt x="70" y="225"/>
                    <a:pt x="70" y="225"/>
                    <a:pt x="69" y="224"/>
                  </a:cubicBezTo>
                  <a:cubicBezTo>
                    <a:pt x="69" y="223"/>
                    <a:pt x="69" y="221"/>
                    <a:pt x="68" y="220"/>
                  </a:cubicBezTo>
                  <a:close/>
                  <a:moveTo>
                    <a:pt x="38" y="223"/>
                  </a:moveTo>
                  <a:cubicBezTo>
                    <a:pt x="36" y="223"/>
                    <a:pt x="36" y="219"/>
                    <a:pt x="35" y="220"/>
                  </a:cubicBezTo>
                  <a:cubicBezTo>
                    <a:pt x="36" y="221"/>
                    <a:pt x="36" y="222"/>
                    <a:pt x="37" y="223"/>
                  </a:cubicBezTo>
                  <a:cubicBezTo>
                    <a:pt x="37" y="223"/>
                    <a:pt x="37" y="223"/>
                    <a:pt x="38" y="223"/>
                  </a:cubicBezTo>
                  <a:cubicBezTo>
                    <a:pt x="38" y="223"/>
                    <a:pt x="38" y="223"/>
                    <a:pt x="38" y="224"/>
                  </a:cubicBezTo>
                  <a:cubicBezTo>
                    <a:pt x="38" y="224"/>
                    <a:pt x="38" y="224"/>
                    <a:pt x="38" y="224"/>
                  </a:cubicBezTo>
                  <a:cubicBezTo>
                    <a:pt x="38" y="224"/>
                    <a:pt x="39" y="225"/>
                    <a:pt x="39" y="225"/>
                  </a:cubicBezTo>
                  <a:cubicBezTo>
                    <a:pt x="39" y="224"/>
                    <a:pt x="39" y="223"/>
                    <a:pt x="38" y="223"/>
                  </a:cubicBezTo>
                  <a:close/>
                  <a:moveTo>
                    <a:pt x="62" y="222"/>
                  </a:moveTo>
                  <a:cubicBezTo>
                    <a:pt x="63" y="221"/>
                    <a:pt x="64" y="221"/>
                    <a:pt x="65" y="220"/>
                  </a:cubicBezTo>
                  <a:cubicBezTo>
                    <a:pt x="64" y="220"/>
                    <a:pt x="63" y="221"/>
                    <a:pt x="62" y="222"/>
                  </a:cubicBezTo>
                  <a:close/>
                  <a:moveTo>
                    <a:pt x="29" y="221"/>
                  </a:moveTo>
                  <a:cubicBezTo>
                    <a:pt x="29" y="222"/>
                    <a:pt x="30" y="222"/>
                    <a:pt x="30" y="223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1" y="220"/>
                    <a:pt x="30" y="220"/>
                    <a:pt x="29" y="221"/>
                  </a:cubicBezTo>
                  <a:close/>
                  <a:moveTo>
                    <a:pt x="59" y="223"/>
                  </a:moveTo>
                  <a:cubicBezTo>
                    <a:pt x="60" y="222"/>
                    <a:pt x="61" y="221"/>
                    <a:pt x="62" y="220"/>
                  </a:cubicBezTo>
                  <a:cubicBezTo>
                    <a:pt x="60" y="220"/>
                    <a:pt x="59" y="222"/>
                    <a:pt x="59" y="223"/>
                  </a:cubicBezTo>
                  <a:close/>
                  <a:moveTo>
                    <a:pt x="71" y="222"/>
                  </a:moveTo>
                  <a:cubicBezTo>
                    <a:pt x="70" y="222"/>
                    <a:pt x="70" y="224"/>
                    <a:pt x="71" y="224"/>
                  </a:cubicBezTo>
                  <a:cubicBezTo>
                    <a:pt x="71" y="222"/>
                    <a:pt x="70" y="222"/>
                    <a:pt x="71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1"/>
                    <a:pt x="70" y="221"/>
                    <a:pt x="71" y="222"/>
                  </a:cubicBezTo>
                  <a:close/>
                  <a:moveTo>
                    <a:pt x="27" y="222"/>
                  </a:moveTo>
                  <a:cubicBezTo>
                    <a:pt x="28" y="222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7" y="221"/>
                    <a:pt x="27" y="221"/>
                    <a:pt x="27" y="222"/>
                  </a:cubicBezTo>
                  <a:close/>
                  <a:moveTo>
                    <a:pt x="65" y="221"/>
                  </a:moveTo>
                  <a:cubicBezTo>
                    <a:pt x="64" y="222"/>
                    <a:pt x="63" y="222"/>
                    <a:pt x="63" y="223"/>
                  </a:cubicBezTo>
                  <a:cubicBezTo>
                    <a:pt x="64" y="222"/>
                    <a:pt x="65" y="221"/>
                    <a:pt x="65" y="221"/>
                  </a:cubicBezTo>
                  <a:cubicBezTo>
                    <a:pt x="65" y="221"/>
                    <a:pt x="65" y="221"/>
                    <a:pt x="65" y="221"/>
                  </a:cubicBezTo>
                  <a:close/>
                  <a:moveTo>
                    <a:pt x="55" y="223"/>
                  </a:moveTo>
                  <a:cubicBezTo>
                    <a:pt x="55" y="222"/>
                    <a:pt x="56" y="222"/>
                    <a:pt x="56" y="221"/>
                  </a:cubicBezTo>
                  <a:cubicBezTo>
                    <a:pt x="55" y="222"/>
                    <a:pt x="55" y="222"/>
                    <a:pt x="55" y="223"/>
                  </a:cubicBezTo>
                  <a:close/>
                  <a:moveTo>
                    <a:pt x="33" y="222"/>
                  </a:moveTo>
                  <a:cubicBezTo>
                    <a:pt x="34" y="222"/>
                    <a:pt x="34" y="222"/>
                    <a:pt x="34" y="221"/>
                  </a:cubicBezTo>
                  <a:cubicBezTo>
                    <a:pt x="34" y="221"/>
                    <a:pt x="33" y="221"/>
                    <a:pt x="33" y="221"/>
                  </a:cubicBezTo>
                  <a:cubicBezTo>
                    <a:pt x="33" y="222"/>
                    <a:pt x="33" y="222"/>
                    <a:pt x="33" y="222"/>
                  </a:cubicBezTo>
                  <a:close/>
                  <a:moveTo>
                    <a:pt x="64" y="224"/>
                  </a:moveTo>
                  <a:cubicBezTo>
                    <a:pt x="65" y="225"/>
                    <a:pt x="66" y="223"/>
                    <a:pt x="67" y="223"/>
                  </a:cubicBezTo>
                  <a:cubicBezTo>
                    <a:pt x="66" y="220"/>
                    <a:pt x="64" y="223"/>
                    <a:pt x="64" y="224"/>
                  </a:cubicBezTo>
                  <a:close/>
                  <a:moveTo>
                    <a:pt x="54" y="222"/>
                  </a:moveTo>
                  <a:cubicBezTo>
                    <a:pt x="54" y="222"/>
                    <a:pt x="53" y="223"/>
                    <a:pt x="53" y="223"/>
                  </a:cubicBezTo>
                  <a:cubicBezTo>
                    <a:pt x="53" y="223"/>
                    <a:pt x="54" y="222"/>
                    <a:pt x="54" y="222"/>
                  </a:cubicBezTo>
                  <a:close/>
                  <a:moveTo>
                    <a:pt x="28" y="223"/>
                  </a:moveTo>
                  <a:cubicBezTo>
                    <a:pt x="28" y="223"/>
                    <a:pt x="28" y="224"/>
                    <a:pt x="29" y="224"/>
                  </a:cubicBezTo>
                  <a:cubicBezTo>
                    <a:pt x="30" y="224"/>
                    <a:pt x="28" y="222"/>
                    <a:pt x="28" y="222"/>
                  </a:cubicBezTo>
                  <a:cubicBezTo>
                    <a:pt x="28" y="222"/>
                    <a:pt x="28" y="223"/>
                    <a:pt x="28" y="223"/>
                  </a:cubicBezTo>
                  <a:close/>
                  <a:moveTo>
                    <a:pt x="56" y="224"/>
                  </a:moveTo>
                  <a:cubicBezTo>
                    <a:pt x="56" y="223"/>
                    <a:pt x="57" y="223"/>
                    <a:pt x="57" y="222"/>
                  </a:cubicBezTo>
                  <a:cubicBezTo>
                    <a:pt x="56" y="222"/>
                    <a:pt x="55" y="223"/>
                    <a:pt x="56" y="224"/>
                  </a:cubicBezTo>
                  <a:close/>
                  <a:moveTo>
                    <a:pt x="31" y="224"/>
                  </a:moveTo>
                  <a:cubicBezTo>
                    <a:pt x="31" y="224"/>
                    <a:pt x="33" y="223"/>
                    <a:pt x="32" y="222"/>
                  </a:cubicBezTo>
                  <a:cubicBezTo>
                    <a:pt x="32" y="223"/>
                    <a:pt x="31" y="223"/>
                    <a:pt x="31" y="224"/>
                  </a:cubicBezTo>
                  <a:close/>
                  <a:moveTo>
                    <a:pt x="35" y="225"/>
                  </a:moveTo>
                  <a:cubicBezTo>
                    <a:pt x="35" y="224"/>
                    <a:pt x="35" y="223"/>
                    <a:pt x="34" y="223"/>
                  </a:cubicBezTo>
                  <a:cubicBezTo>
                    <a:pt x="34" y="224"/>
                    <a:pt x="35" y="225"/>
                    <a:pt x="35" y="225"/>
                  </a:cubicBezTo>
                  <a:close/>
                  <a:moveTo>
                    <a:pt x="61" y="225"/>
                  </a:moveTo>
                  <a:cubicBezTo>
                    <a:pt x="61" y="225"/>
                    <a:pt x="62" y="224"/>
                    <a:pt x="62" y="223"/>
                  </a:cubicBezTo>
                  <a:cubicBezTo>
                    <a:pt x="61" y="224"/>
                    <a:pt x="60" y="224"/>
                    <a:pt x="61" y="225"/>
                  </a:cubicBezTo>
                  <a:close/>
                  <a:moveTo>
                    <a:pt x="67" y="224"/>
                  </a:moveTo>
                  <a:cubicBezTo>
                    <a:pt x="67" y="224"/>
                    <a:pt x="68" y="224"/>
                    <a:pt x="68" y="223"/>
                  </a:cubicBezTo>
                  <a:cubicBezTo>
                    <a:pt x="67" y="223"/>
                    <a:pt x="67" y="224"/>
                    <a:pt x="67" y="224"/>
                  </a:cubicBezTo>
                  <a:close/>
                  <a:moveTo>
                    <a:pt x="56" y="225"/>
                  </a:moveTo>
                  <a:cubicBezTo>
                    <a:pt x="57" y="225"/>
                    <a:pt x="57" y="224"/>
                    <a:pt x="58" y="224"/>
                  </a:cubicBezTo>
                  <a:cubicBezTo>
                    <a:pt x="57" y="224"/>
                    <a:pt x="57" y="224"/>
                    <a:pt x="56" y="225"/>
                  </a:cubicBezTo>
                  <a:close/>
                  <a:moveTo>
                    <a:pt x="26" y="225"/>
                  </a:moveTo>
                  <a:cubicBezTo>
                    <a:pt x="26" y="225"/>
                    <a:pt x="26" y="226"/>
                    <a:pt x="27" y="226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4"/>
                    <a:pt x="26" y="223"/>
                    <a:pt x="26" y="225"/>
                  </a:cubicBezTo>
                  <a:close/>
                  <a:moveTo>
                    <a:pt x="53" y="226"/>
                  </a:moveTo>
                  <a:cubicBezTo>
                    <a:pt x="54" y="225"/>
                    <a:pt x="55" y="225"/>
                    <a:pt x="55" y="224"/>
                  </a:cubicBezTo>
                  <a:cubicBezTo>
                    <a:pt x="54" y="225"/>
                    <a:pt x="54" y="225"/>
                    <a:pt x="53" y="226"/>
                  </a:cubicBezTo>
                  <a:close/>
                  <a:moveTo>
                    <a:pt x="33" y="226"/>
                  </a:moveTo>
                  <a:cubicBezTo>
                    <a:pt x="33" y="226"/>
                    <a:pt x="34" y="226"/>
                    <a:pt x="34" y="225"/>
                  </a:cubicBezTo>
                  <a:cubicBezTo>
                    <a:pt x="33" y="225"/>
                    <a:pt x="34" y="225"/>
                    <a:pt x="33" y="225"/>
                  </a:cubicBezTo>
                  <a:cubicBezTo>
                    <a:pt x="33" y="225"/>
                    <a:pt x="33" y="226"/>
                    <a:pt x="33" y="226"/>
                  </a:cubicBezTo>
                  <a:close/>
                  <a:moveTo>
                    <a:pt x="67" y="225"/>
                  </a:moveTo>
                  <a:cubicBezTo>
                    <a:pt x="67" y="225"/>
                    <a:pt x="68" y="225"/>
                    <a:pt x="67" y="225"/>
                  </a:cubicBezTo>
                  <a:cubicBezTo>
                    <a:pt x="67" y="225"/>
                    <a:pt x="67" y="225"/>
                    <a:pt x="67" y="225"/>
                  </a:cubicBezTo>
                  <a:close/>
                  <a:moveTo>
                    <a:pt x="57" y="226"/>
                  </a:moveTo>
                  <a:cubicBezTo>
                    <a:pt x="57" y="226"/>
                    <a:pt x="58" y="226"/>
                    <a:pt x="58" y="225"/>
                  </a:cubicBezTo>
                  <a:cubicBezTo>
                    <a:pt x="57" y="225"/>
                    <a:pt x="57" y="226"/>
                    <a:pt x="57" y="226"/>
                  </a:cubicBezTo>
                  <a:close/>
                  <a:moveTo>
                    <a:pt x="61" y="226"/>
                  </a:moveTo>
                  <a:cubicBezTo>
                    <a:pt x="61" y="226"/>
                    <a:pt x="62" y="226"/>
                    <a:pt x="62" y="226"/>
                  </a:cubicBezTo>
                  <a:cubicBezTo>
                    <a:pt x="62" y="226"/>
                    <a:pt x="63" y="226"/>
                    <a:pt x="63" y="225"/>
                  </a:cubicBezTo>
                  <a:cubicBezTo>
                    <a:pt x="63" y="226"/>
                    <a:pt x="62" y="226"/>
                    <a:pt x="61" y="226"/>
                  </a:cubicBezTo>
                  <a:close/>
                  <a:moveTo>
                    <a:pt x="37" y="227"/>
                  </a:moveTo>
                  <a:cubicBezTo>
                    <a:pt x="36" y="227"/>
                    <a:pt x="36" y="226"/>
                    <a:pt x="36" y="226"/>
                  </a:cubicBezTo>
                  <a:cubicBezTo>
                    <a:pt x="36" y="226"/>
                    <a:pt x="36" y="227"/>
                    <a:pt x="37" y="227"/>
                  </a:cubicBezTo>
                  <a:close/>
                  <a:moveTo>
                    <a:pt x="25" y="227"/>
                  </a:moveTo>
                  <a:cubicBezTo>
                    <a:pt x="25" y="226"/>
                    <a:pt x="25" y="226"/>
                    <a:pt x="25" y="226"/>
                  </a:cubicBezTo>
                  <a:cubicBezTo>
                    <a:pt x="24" y="226"/>
                    <a:pt x="25" y="227"/>
                    <a:pt x="25" y="227"/>
                  </a:cubicBezTo>
                  <a:close/>
                  <a:moveTo>
                    <a:pt x="59" y="227"/>
                  </a:moveTo>
                  <a:cubicBezTo>
                    <a:pt x="59" y="227"/>
                    <a:pt x="59" y="227"/>
                    <a:pt x="59" y="227"/>
                  </a:cubicBezTo>
                  <a:cubicBezTo>
                    <a:pt x="60" y="227"/>
                    <a:pt x="60" y="226"/>
                    <a:pt x="60" y="226"/>
                  </a:cubicBezTo>
                  <a:cubicBezTo>
                    <a:pt x="60" y="226"/>
                    <a:pt x="59" y="226"/>
                    <a:pt x="59" y="227"/>
                  </a:cubicBezTo>
                  <a:close/>
                  <a:moveTo>
                    <a:pt x="31" y="227"/>
                  </a:moveTo>
                  <a:cubicBezTo>
                    <a:pt x="32" y="227"/>
                    <a:pt x="32" y="227"/>
                    <a:pt x="32" y="227"/>
                  </a:cubicBezTo>
                  <a:cubicBezTo>
                    <a:pt x="32" y="226"/>
                    <a:pt x="30" y="226"/>
                    <a:pt x="31" y="227"/>
                  </a:cubicBezTo>
                  <a:close/>
                  <a:moveTo>
                    <a:pt x="35" y="227"/>
                  </a:moveTo>
                  <a:cubicBezTo>
                    <a:pt x="35" y="227"/>
                    <a:pt x="35" y="228"/>
                    <a:pt x="36" y="229"/>
                  </a:cubicBezTo>
                  <a:cubicBezTo>
                    <a:pt x="36" y="229"/>
                    <a:pt x="37" y="229"/>
                    <a:pt x="37" y="228"/>
                  </a:cubicBezTo>
                  <a:cubicBezTo>
                    <a:pt x="36" y="228"/>
                    <a:pt x="36" y="226"/>
                    <a:pt x="35" y="227"/>
                  </a:cubicBezTo>
                  <a:close/>
                  <a:moveTo>
                    <a:pt x="28" y="228"/>
                  </a:moveTo>
                  <a:cubicBezTo>
                    <a:pt x="29" y="228"/>
                    <a:pt x="29" y="227"/>
                    <a:pt x="29" y="227"/>
                  </a:cubicBezTo>
                  <a:cubicBezTo>
                    <a:pt x="28" y="227"/>
                    <a:pt x="28" y="227"/>
                    <a:pt x="28" y="228"/>
                  </a:cubicBezTo>
                  <a:close/>
                  <a:moveTo>
                    <a:pt x="65" y="227"/>
                  </a:moveTo>
                  <a:cubicBezTo>
                    <a:pt x="65" y="227"/>
                    <a:pt x="65" y="227"/>
                    <a:pt x="65" y="227"/>
                  </a:cubicBezTo>
                  <a:cubicBezTo>
                    <a:pt x="65" y="227"/>
                    <a:pt x="65" y="227"/>
                    <a:pt x="65" y="227"/>
                  </a:cubicBezTo>
                  <a:close/>
                  <a:moveTo>
                    <a:pt x="34" y="228"/>
                  </a:moveTo>
                  <a:cubicBezTo>
                    <a:pt x="34" y="228"/>
                    <a:pt x="34" y="227"/>
                    <a:pt x="34" y="227"/>
                  </a:cubicBezTo>
                  <a:cubicBezTo>
                    <a:pt x="34" y="228"/>
                    <a:pt x="34" y="228"/>
                    <a:pt x="34" y="228"/>
                  </a:cubicBezTo>
                  <a:close/>
                  <a:moveTo>
                    <a:pt x="33" y="229"/>
                  </a:moveTo>
                  <a:cubicBezTo>
                    <a:pt x="33" y="229"/>
                    <a:pt x="34" y="229"/>
                    <a:pt x="34" y="229"/>
                  </a:cubicBezTo>
                  <a:cubicBezTo>
                    <a:pt x="33" y="229"/>
                    <a:pt x="34" y="228"/>
                    <a:pt x="33" y="228"/>
                  </a:cubicBezTo>
                  <a:cubicBezTo>
                    <a:pt x="33" y="229"/>
                    <a:pt x="33" y="229"/>
                    <a:pt x="33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8" name="Freeform 17"/>
            <p:cNvSpPr>
              <a:spLocks noEditPoints="1"/>
            </p:cNvSpPr>
            <p:nvPr/>
          </p:nvSpPr>
          <p:spPr bwMode="auto">
            <a:xfrm>
              <a:off x="8842375" y="3035301"/>
              <a:ext cx="134938" cy="184150"/>
            </a:xfrm>
            <a:custGeom>
              <a:avLst/>
              <a:gdLst>
                <a:gd name="T0" fmla="*/ 24 w 36"/>
                <a:gd name="T1" fmla="*/ 47 h 49"/>
                <a:gd name="T2" fmla="*/ 10 w 36"/>
                <a:gd name="T3" fmla="*/ 2 h 49"/>
                <a:gd name="T4" fmla="*/ 14 w 36"/>
                <a:gd name="T5" fmla="*/ 3 h 49"/>
                <a:gd name="T6" fmla="*/ 14 w 36"/>
                <a:gd name="T7" fmla="*/ 4 h 49"/>
                <a:gd name="T8" fmla="*/ 19 w 36"/>
                <a:gd name="T9" fmla="*/ 6 h 49"/>
                <a:gd name="T10" fmla="*/ 24 w 36"/>
                <a:gd name="T11" fmla="*/ 8 h 49"/>
                <a:gd name="T12" fmla="*/ 17 w 36"/>
                <a:gd name="T13" fmla="*/ 8 h 49"/>
                <a:gd name="T14" fmla="*/ 31 w 36"/>
                <a:gd name="T15" fmla="*/ 12 h 49"/>
                <a:gd name="T16" fmla="*/ 17 w 36"/>
                <a:gd name="T17" fmla="*/ 10 h 49"/>
                <a:gd name="T18" fmla="*/ 22 w 36"/>
                <a:gd name="T19" fmla="*/ 10 h 49"/>
                <a:gd name="T20" fmla="*/ 13 w 36"/>
                <a:gd name="T21" fmla="*/ 13 h 49"/>
                <a:gd name="T22" fmla="*/ 23 w 36"/>
                <a:gd name="T23" fmla="*/ 12 h 49"/>
                <a:gd name="T24" fmla="*/ 21 w 36"/>
                <a:gd name="T25" fmla="*/ 12 h 49"/>
                <a:gd name="T26" fmla="*/ 17 w 36"/>
                <a:gd name="T27" fmla="*/ 12 h 49"/>
                <a:gd name="T28" fmla="*/ 28 w 36"/>
                <a:gd name="T29" fmla="*/ 14 h 49"/>
                <a:gd name="T30" fmla="*/ 5 w 36"/>
                <a:gd name="T31" fmla="*/ 15 h 49"/>
                <a:gd name="T32" fmla="*/ 18 w 36"/>
                <a:gd name="T33" fmla="*/ 15 h 49"/>
                <a:gd name="T34" fmla="*/ 15 w 36"/>
                <a:gd name="T35" fmla="*/ 17 h 49"/>
                <a:gd name="T36" fmla="*/ 13 w 36"/>
                <a:gd name="T37" fmla="*/ 15 h 49"/>
                <a:gd name="T38" fmla="*/ 26 w 36"/>
                <a:gd name="T39" fmla="*/ 16 h 49"/>
                <a:gd name="T40" fmla="*/ 20 w 36"/>
                <a:gd name="T41" fmla="*/ 17 h 49"/>
                <a:gd name="T42" fmla="*/ 29 w 36"/>
                <a:gd name="T43" fmla="*/ 19 h 49"/>
                <a:gd name="T44" fmla="*/ 17 w 36"/>
                <a:gd name="T45" fmla="*/ 18 h 49"/>
                <a:gd name="T46" fmla="*/ 20 w 36"/>
                <a:gd name="T47" fmla="*/ 20 h 49"/>
                <a:gd name="T48" fmla="*/ 27 w 36"/>
                <a:gd name="T49" fmla="*/ 20 h 49"/>
                <a:gd name="T50" fmla="*/ 12 w 36"/>
                <a:gd name="T51" fmla="*/ 21 h 49"/>
                <a:gd name="T52" fmla="*/ 30 w 36"/>
                <a:gd name="T53" fmla="*/ 20 h 49"/>
                <a:gd name="T54" fmla="*/ 26 w 36"/>
                <a:gd name="T55" fmla="*/ 22 h 49"/>
                <a:gd name="T56" fmla="*/ 1 w 36"/>
                <a:gd name="T57" fmla="*/ 26 h 49"/>
                <a:gd name="T58" fmla="*/ 3 w 36"/>
                <a:gd name="T59" fmla="*/ 22 h 49"/>
                <a:gd name="T60" fmla="*/ 6 w 36"/>
                <a:gd name="T61" fmla="*/ 25 h 49"/>
                <a:gd name="T62" fmla="*/ 10 w 36"/>
                <a:gd name="T63" fmla="*/ 23 h 49"/>
                <a:gd name="T64" fmla="*/ 18 w 36"/>
                <a:gd name="T65" fmla="*/ 27 h 49"/>
                <a:gd name="T66" fmla="*/ 11 w 36"/>
                <a:gd name="T67" fmla="*/ 26 h 49"/>
                <a:gd name="T68" fmla="*/ 16 w 36"/>
                <a:gd name="T69" fmla="*/ 25 h 49"/>
                <a:gd name="T70" fmla="*/ 34 w 36"/>
                <a:gd name="T71" fmla="*/ 27 h 49"/>
                <a:gd name="T72" fmla="*/ 19 w 36"/>
                <a:gd name="T73" fmla="*/ 27 h 49"/>
                <a:gd name="T74" fmla="*/ 26 w 36"/>
                <a:gd name="T75" fmla="*/ 29 h 49"/>
                <a:gd name="T76" fmla="*/ 6 w 36"/>
                <a:gd name="T77" fmla="*/ 27 h 49"/>
                <a:gd name="T78" fmla="*/ 11 w 36"/>
                <a:gd name="T79" fmla="*/ 28 h 49"/>
                <a:gd name="T80" fmla="*/ 17 w 36"/>
                <a:gd name="T81" fmla="*/ 30 h 49"/>
                <a:gd name="T82" fmla="*/ 20 w 36"/>
                <a:gd name="T83" fmla="*/ 32 h 49"/>
                <a:gd name="T84" fmla="*/ 24 w 36"/>
                <a:gd name="T85" fmla="*/ 29 h 49"/>
                <a:gd name="T86" fmla="*/ 5 w 36"/>
                <a:gd name="T87" fmla="*/ 30 h 49"/>
                <a:gd name="T88" fmla="*/ 18 w 36"/>
                <a:gd name="T89" fmla="*/ 33 h 49"/>
                <a:gd name="T90" fmla="*/ 17 w 36"/>
                <a:gd name="T91" fmla="*/ 32 h 49"/>
                <a:gd name="T92" fmla="*/ 23 w 36"/>
                <a:gd name="T93" fmla="*/ 32 h 49"/>
                <a:gd name="T94" fmla="*/ 19 w 36"/>
                <a:gd name="T95" fmla="*/ 35 h 49"/>
                <a:gd name="T96" fmla="*/ 16 w 36"/>
                <a:gd name="T97" fmla="*/ 33 h 49"/>
                <a:gd name="T98" fmla="*/ 13 w 36"/>
                <a:gd name="T99" fmla="*/ 36 h 49"/>
                <a:gd name="T100" fmla="*/ 23 w 36"/>
                <a:gd name="T101" fmla="*/ 37 h 49"/>
                <a:gd name="T102" fmla="*/ 18 w 36"/>
                <a:gd name="T103" fmla="*/ 35 h 49"/>
                <a:gd name="T104" fmla="*/ 8 w 36"/>
                <a:gd name="T105" fmla="*/ 38 h 49"/>
                <a:gd name="T106" fmla="*/ 28 w 36"/>
                <a:gd name="T107" fmla="*/ 39 h 49"/>
                <a:gd name="T108" fmla="*/ 19 w 36"/>
                <a:gd name="T109" fmla="*/ 40 h 49"/>
                <a:gd name="T110" fmla="*/ 25 w 36"/>
                <a:gd name="T111" fmla="*/ 42 h 49"/>
                <a:gd name="T112" fmla="*/ 10 w 36"/>
                <a:gd name="T113" fmla="*/ 40 h 49"/>
                <a:gd name="T114" fmla="*/ 17 w 36"/>
                <a:gd name="T115" fmla="*/ 43 h 49"/>
                <a:gd name="T116" fmla="*/ 14 w 36"/>
                <a:gd name="T117" fmla="*/ 45 h 49"/>
                <a:gd name="T118" fmla="*/ 22 w 36"/>
                <a:gd name="T119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" h="49">
                  <a:moveTo>
                    <a:pt x="22" y="1"/>
                  </a:moveTo>
                  <a:cubicBezTo>
                    <a:pt x="22" y="2"/>
                    <a:pt x="22" y="1"/>
                    <a:pt x="22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23" y="2"/>
                    <a:pt x="24" y="2"/>
                  </a:cubicBezTo>
                  <a:cubicBezTo>
                    <a:pt x="27" y="3"/>
                    <a:pt x="29" y="4"/>
                    <a:pt x="30" y="6"/>
                  </a:cubicBezTo>
                  <a:cubicBezTo>
                    <a:pt x="33" y="8"/>
                    <a:pt x="34" y="12"/>
                    <a:pt x="35" y="16"/>
                  </a:cubicBezTo>
                  <a:cubicBezTo>
                    <a:pt x="36" y="17"/>
                    <a:pt x="36" y="19"/>
                    <a:pt x="36" y="20"/>
                  </a:cubicBezTo>
                  <a:cubicBezTo>
                    <a:pt x="36" y="22"/>
                    <a:pt x="36" y="22"/>
                    <a:pt x="36" y="24"/>
                  </a:cubicBezTo>
                  <a:cubicBezTo>
                    <a:pt x="36" y="26"/>
                    <a:pt x="36" y="27"/>
                    <a:pt x="36" y="28"/>
                  </a:cubicBezTo>
                  <a:cubicBezTo>
                    <a:pt x="36" y="29"/>
                    <a:pt x="36" y="31"/>
                    <a:pt x="35" y="32"/>
                  </a:cubicBezTo>
                  <a:cubicBezTo>
                    <a:pt x="35" y="35"/>
                    <a:pt x="33" y="39"/>
                    <a:pt x="31" y="41"/>
                  </a:cubicBezTo>
                  <a:cubicBezTo>
                    <a:pt x="29" y="44"/>
                    <a:pt x="26" y="45"/>
                    <a:pt x="24" y="47"/>
                  </a:cubicBezTo>
                  <a:cubicBezTo>
                    <a:pt x="23" y="48"/>
                    <a:pt x="24" y="49"/>
                    <a:pt x="23" y="49"/>
                  </a:cubicBezTo>
                  <a:cubicBezTo>
                    <a:pt x="22" y="49"/>
                    <a:pt x="23" y="48"/>
                    <a:pt x="23" y="47"/>
                  </a:cubicBezTo>
                  <a:cubicBezTo>
                    <a:pt x="19" y="47"/>
                    <a:pt x="16" y="48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6"/>
                  </a:cubicBezTo>
                  <a:cubicBezTo>
                    <a:pt x="10" y="45"/>
                    <a:pt x="9" y="45"/>
                    <a:pt x="8" y="44"/>
                  </a:cubicBezTo>
                  <a:cubicBezTo>
                    <a:pt x="5" y="41"/>
                    <a:pt x="4" y="38"/>
                    <a:pt x="2" y="34"/>
                  </a:cubicBezTo>
                  <a:cubicBezTo>
                    <a:pt x="2" y="33"/>
                    <a:pt x="2" y="32"/>
                    <a:pt x="1" y="31"/>
                  </a:cubicBezTo>
                  <a:cubicBezTo>
                    <a:pt x="1" y="30"/>
                    <a:pt x="0" y="29"/>
                    <a:pt x="0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1" y="19"/>
                    <a:pt x="2" y="14"/>
                    <a:pt x="4" y="9"/>
                  </a:cubicBezTo>
                  <a:cubicBezTo>
                    <a:pt x="6" y="7"/>
                    <a:pt x="8" y="4"/>
                    <a:pt x="10" y="2"/>
                  </a:cubicBezTo>
                  <a:cubicBezTo>
                    <a:pt x="13" y="1"/>
                    <a:pt x="19" y="0"/>
                    <a:pt x="22" y="1"/>
                  </a:cubicBezTo>
                  <a:close/>
                  <a:moveTo>
                    <a:pt x="20" y="2"/>
                  </a:moveTo>
                  <a:cubicBezTo>
                    <a:pt x="20" y="2"/>
                    <a:pt x="21" y="3"/>
                    <a:pt x="22" y="2"/>
                  </a:cubicBezTo>
                  <a:cubicBezTo>
                    <a:pt x="21" y="2"/>
                    <a:pt x="20" y="2"/>
                    <a:pt x="20" y="2"/>
                  </a:cubicBezTo>
                  <a:close/>
                  <a:moveTo>
                    <a:pt x="15" y="6"/>
                  </a:moveTo>
                  <a:cubicBezTo>
                    <a:pt x="15" y="5"/>
                    <a:pt x="16" y="5"/>
                    <a:pt x="16" y="4"/>
                  </a:cubicBezTo>
                  <a:cubicBezTo>
                    <a:pt x="16" y="4"/>
                    <a:pt x="16" y="4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2"/>
                    <a:pt x="15" y="5"/>
                    <a:pt x="15" y="6"/>
                  </a:cubicBezTo>
                  <a:close/>
                  <a:moveTo>
                    <a:pt x="14" y="3"/>
                  </a:move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lose/>
                  <a:moveTo>
                    <a:pt x="19" y="4"/>
                  </a:moveTo>
                  <a:cubicBezTo>
                    <a:pt x="19" y="4"/>
                    <a:pt x="20" y="5"/>
                    <a:pt x="20" y="4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6" y="6"/>
                  </a:moveTo>
                  <a:cubicBezTo>
                    <a:pt x="29" y="5"/>
                    <a:pt x="30" y="9"/>
                    <a:pt x="32" y="10"/>
                  </a:cubicBezTo>
                  <a:cubicBezTo>
                    <a:pt x="30" y="7"/>
                    <a:pt x="27" y="3"/>
                    <a:pt x="23" y="3"/>
                  </a:cubicBezTo>
                  <a:cubicBezTo>
                    <a:pt x="24" y="4"/>
                    <a:pt x="25" y="5"/>
                    <a:pt x="26" y="6"/>
                  </a:cubicBezTo>
                  <a:close/>
                  <a:moveTo>
                    <a:pt x="13" y="6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2" y="5"/>
                    <a:pt x="13" y="6"/>
                  </a:cubicBezTo>
                  <a:close/>
                  <a:moveTo>
                    <a:pt x="20" y="7"/>
                  </a:moveTo>
                  <a:cubicBezTo>
                    <a:pt x="21" y="6"/>
                    <a:pt x="22" y="6"/>
                    <a:pt x="23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1" y="5"/>
                    <a:pt x="20" y="6"/>
                    <a:pt x="20" y="7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7" y="7"/>
                    <a:pt x="7" y="9"/>
                  </a:cubicBezTo>
                  <a:cubicBezTo>
                    <a:pt x="9" y="8"/>
                    <a:pt x="9" y="6"/>
                    <a:pt x="11" y="5"/>
                  </a:cubicBezTo>
                  <a:close/>
                  <a:moveTo>
                    <a:pt x="19" y="6"/>
                  </a:moveTo>
                  <a:cubicBezTo>
                    <a:pt x="19" y="6"/>
                    <a:pt x="19" y="5"/>
                    <a:pt x="19" y="5"/>
                  </a:cubicBezTo>
                  <a:cubicBezTo>
                    <a:pt x="18" y="5"/>
                    <a:pt x="18" y="5"/>
                    <a:pt x="19" y="6"/>
                  </a:cubicBezTo>
                  <a:close/>
                  <a:moveTo>
                    <a:pt x="13" y="7"/>
                  </a:moveTo>
                  <a:cubicBezTo>
                    <a:pt x="14" y="7"/>
                    <a:pt x="14" y="5"/>
                    <a:pt x="14" y="5"/>
                  </a:cubicBezTo>
                  <a:cubicBezTo>
                    <a:pt x="14" y="5"/>
                    <a:pt x="13" y="6"/>
                    <a:pt x="13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4" y="10"/>
                    <a:pt x="14" y="10"/>
                  </a:cubicBezTo>
                  <a:cubicBezTo>
                    <a:pt x="15" y="9"/>
                    <a:pt x="16" y="7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5" y="7"/>
                    <a:pt x="14" y="7"/>
                  </a:cubicBezTo>
                  <a:close/>
                  <a:moveTo>
                    <a:pt x="24" y="6"/>
                  </a:moveTo>
                  <a:cubicBezTo>
                    <a:pt x="23" y="7"/>
                    <a:pt x="23" y="8"/>
                    <a:pt x="24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5" y="8"/>
                    <a:pt x="25" y="8"/>
                    <a:pt x="25" y="9"/>
                  </a:cubicBezTo>
                  <a:cubicBezTo>
                    <a:pt x="25" y="9"/>
                    <a:pt x="24" y="9"/>
                    <a:pt x="24" y="10"/>
                  </a:cubicBezTo>
                  <a:cubicBezTo>
                    <a:pt x="24" y="11"/>
                    <a:pt x="25" y="12"/>
                    <a:pt x="25" y="13"/>
                  </a:cubicBezTo>
                  <a:cubicBezTo>
                    <a:pt x="26" y="13"/>
                    <a:pt x="26" y="12"/>
                    <a:pt x="27" y="12"/>
                  </a:cubicBezTo>
                  <a:cubicBezTo>
                    <a:pt x="26" y="10"/>
                    <a:pt x="25" y="9"/>
                    <a:pt x="26" y="7"/>
                  </a:cubicBezTo>
                  <a:cubicBezTo>
                    <a:pt x="25" y="7"/>
                    <a:pt x="25" y="6"/>
                    <a:pt x="24" y="6"/>
                  </a:cubicBezTo>
                  <a:close/>
                  <a:moveTo>
                    <a:pt x="11" y="8"/>
                  </a:move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1" y="7"/>
                    <a:pt x="11" y="8"/>
                  </a:cubicBezTo>
                  <a:close/>
                  <a:moveTo>
                    <a:pt x="17" y="8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8"/>
                  </a:cubicBezTo>
                  <a:close/>
                  <a:moveTo>
                    <a:pt x="9" y="9"/>
                  </a:moveTo>
                  <a:cubicBezTo>
                    <a:pt x="10" y="9"/>
                    <a:pt x="10" y="8"/>
                    <a:pt x="10" y="7"/>
                  </a:cubicBezTo>
                  <a:cubicBezTo>
                    <a:pt x="10" y="7"/>
                    <a:pt x="9" y="8"/>
                    <a:pt x="9" y="9"/>
                  </a:cubicBezTo>
                  <a:close/>
                  <a:moveTo>
                    <a:pt x="21" y="8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7"/>
                  </a:cubicBezTo>
                  <a:cubicBezTo>
                    <a:pt x="21" y="7"/>
                    <a:pt x="21" y="7"/>
                    <a:pt x="21" y="8"/>
                  </a:cubicBezTo>
                  <a:close/>
                  <a:moveTo>
                    <a:pt x="29" y="9"/>
                  </a:moveTo>
                  <a:cubicBezTo>
                    <a:pt x="29" y="10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29" y="11"/>
                    <a:pt x="30" y="12"/>
                    <a:pt x="31" y="12"/>
                  </a:cubicBezTo>
                  <a:cubicBezTo>
                    <a:pt x="30" y="13"/>
                    <a:pt x="32" y="13"/>
                    <a:pt x="32" y="14"/>
                  </a:cubicBezTo>
                  <a:cubicBezTo>
                    <a:pt x="32" y="14"/>
                    <a:pt x="32" y="14"/>
                    <a:pt x="32" y="15"/>
                  </a:cubicBezTo>
                  <a:cubicBezTo>
                    <a:pt x="32" y="15"/>
                    <a:pt x="33" y="16"/>
                    <a:pt x="33" y="16"/>
                  </a:cubicBezTo>
                  <a:cubicBezTo>
                    <a:pt x="34" y="18"/>
                    <a:pt x="34" y="19"/>
                    <a:pt x="35" y="20"/>
                  </a:cubicBezTo>
                  <a:cubicBezTo>
                    <a:pt x="35" y="14"/>
                    <a:pt x="31" y="10"/>
                    <a:pt x="28" y="7"/>
                  </a:cubicBezTo>
                  <a:cubicBezTo>
                    <a:pt x="28" y="8"/>
                    <a:pt x="29" y="9"/>
                    <a:pt x="29" y="9"/>
                  </a:cubicBezTo>
                  <a:close/>
                  <a:moveTo>
                    <a:pt x="17" y="9"/>
                  </a:moveTo>
                  <a:cubicBezTo>
                    <a:pt x="16" y="9"/>
                    <a:pt x="17" y="8"/>
                    <a:pt x="16" y="8"/>
                  </a:cubicBezTo>
                  <a:cubicBezTo>
                    <a:pt x="16" y="9"/>
                    <a:pt x="15" y="10"/>
                    <a:pt x="16" y="10"/>
                  </a:cubicBezTo>
                  <a:cubicBezTo>
                    <a:pt x="14" y="11"/>
                    <a:pt x="15" y="13"/>
                    <a:pt x="16" y="13"/>
                  </a:cubicBezTo>
                  <a:cubicBezTo>
                    <a:pt x="17" y="12"/>
                    <a:pt x="16" y="11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7"/>
                    <a:pt x="17" y="8"/>
                    <a:pt x="17" y="9"/>
                  </a:cubicBezTo>
                  <a:close/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1" y="9"/>
                  </a:cubicBezTo>
                  <a:close/>
                  <a:moveTo>
                    <a:pt x="11" y="10"/>
                  </a:moveTo>
                  <a:cubicBezTo>
                    <a:pt x="12" y="10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1" y="9"/>
                    <a:pt x="11" y="10"/>
                  </a:cubicBezTo>
                  <a:close/>
                  <a:moveTo>
                    <a:pt x="22" y="10"/>
                  </a:moveTo>
                  <a:cubicBezTo>
                    <a:pt x="23" y="10"/>
                    <a:pt x="23" y="9"/>
                    <a:pt x="22" y="8"/>
                  </a:cubicBezTo>
                  <a:cubicBezTo>
                    <a:pt x="21" y="9"/>
                    <a:pt x="22" y="10"/>
                    <a:pt x="22" y="10"/>
                  </a:cubicBezTo>
                  <a:close/>
                  <a:moveTo>
                    <a:pt x="20" y="10"/>
                  </a:moveTo>
                  <a:cubicBezTo>
                    <a:pt x="21" y="10"/>
                    <a:pt x="20" y="9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lose/>
                  <a:moveTo>
                    <a:pt x="19" y="9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2"/>
                    <a:pt x="19" y="13"/>
                  </a:cubicBezTo>
                  <a:cubicBezTo>
                    <a:pt x="19" y="12"/>
                    <a:pt x="19" y="12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8" y="10"/>
                    <a:pt x="20" y="10"/>
                    <a:pt x="19" y="9"/>
                  </a:cubicBezTo>
                  <a:close/>
                  <a:moveTo>
                    <a:pt x="13" y="13"/>
                  </a:moveTo>
                  <a:cubicBezTo>
                    <a:pt x="14" y="12"/>
                    <a:pt x="14" y="10"/>
                    <a:pt x="13" y="9"/>
                  </a:cubicBezTo>
                  <a:cubicBezTo>
                    <a:pt x="11" y="10"/>
                    <a:pt x="12" y="13"/>
                    <a:pt x="13" y="13"/>
                  </a:cubicBezTo>
                  <a:close/>
                  <a:moveTo>
                    <a:pt x="8" y="11"/>
                  </a:move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8" y="10"/>
                    <a:pt x="8" y="10"/>
                  </a:cubicBezTo>
                  <a:cubicBezTo>
                    <a:pt x="8" y="10"/>
                    <a:pt x="8" y="11"/>
                    <a:pt x="8" y="11"/>
                  </a:cubicBezTo>
                  <a:close/>
                  <a:moveTo>
                    <a:pt x="4" y="14"/>
                  </a:moveTo>
                  <a:cubicBezTo>
                    <a:pt x="4" y="13"/>
                    <a:pt x="5" y="11"/>
                    <a:pt x="6" y="10"/>
                  </a:cubicBezTo>
                  <a:cubicBezTo>
                    <a:pt x="5" y="11"/>
                    <a:pt x="4" y="13"/>
                    <a:pt x="4" y="14"/>
                  </a:cubicBezTo>
                  <a:close/>
                  <a:moveTo>
                    <a:pt x="21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1" y="10"/>
                    <a:pt x="21" y="10"/>
                    <a:pt x="21" y="11"/>
                  </a:cubicBezTo>
                  <a:close/>
                  <a:moveTo>
                    <a:pt x="23" y="12"/>
                  </a:moveTo>
                  <a:cubicBezTo>
                    <a:pt x="23" y="12"/>
                    <a:pt x="24" y="12"/>
                    <a:pt x="24" y="11"/>
                  </a:cubicBezTo>
                  <a:cubicBezTo>
                    <a:pt x="24" y="11"/>
                    <a:pt x="23" y="11"/>
                    <a:pt x="23" y="11"/>
                  </a:cubicBezTo>
                  <a:cubicBezTo>
                    <a:pt x="23" y="11"/>
                    <a:pt x="23" y="12"/>
                    <a:pt x="23" y="12"/>
                  </a:cubicBezTo>
                  <a:close/>
                  <a:moveTo>
                    <a:pt x="9" y="14"/>
                  </a:moveTo>
                  <a:cubicBezTo>
                    <a:pt x="10" y="13"/>
                    <a:pt x="11" y="12"/>
                    <a:pt x="10" y="11"/>
                  </a:cubicBezTo>
                  <a:cubicBezTo>
                    <a:pt x="10" y="12"/>
                    <a:pt x="8" y="13"/>
                    <a:pt x="9" y="14"/>
                  </a:cubicBezTo>
                  <a:close/>
                  <a:moveTo>
                    <a:pt x="30" y="16"/>
                  </a:moveTo>
                  <a:cubicBezTo>
                    <a:pt x="30" y="16"/>
                    <a:pt x="30" y="15"/>
                    <a:pt x="31" y="15"/>
                  </a:cubicBezTo>
                  <a:cubicBezTo>
                    <a:pt x="30" y="14"/>
                    <a:pt x="30" y="12"/>
                    <a:pt x="28" y="11"/>
                  </a:cubicBezTo>
                  <a:cubicBezTo>
                    <a:pt x="29" y="13"/>
                    <a:pt x="29" y="14"/>
                    <a:pt x="30" y="16"/>
                  </a:cubicBezTo>
                  <a:close/>
                  <a:moveTo>
                    <a:pt x="21" y="12"/>
                  </a:moveTo>
                  <a:cubicBezTo>
                    <a:pt x="22" y="13"/>
                    <a:pt x="22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lose/>
                  <a:moveTo>
                    <a:pt x="19" y="14"/>
                  </a:moveTo>
                  <a:cubicBezTo>
                    <a:pt x="19" y="13"/>
                    <a:pt x="20" y="13"/>
                    <a:pt x="20" y="12"/>
                  </a:cubicBezTo>
                  <a:cubicBezTo>
                    <a:pt x="20" y="12"/>
                    <a:pt x="19" y="13"/>
                    <a:pt x="19" y="14"/>
                  </a:cubicBezTo>
                  <a:close/>
                  <a:moveTo>
                    <a:pt x="14" y="15"/>
                  </a:moveTo>
                  <a:cubicBezTo>
                    <a:pt x="15" y="15"/>
                    <a:pt x="15" y="15"/>
                    <a:pt x="15" y="14"/>
                  </a:cubicBezTo>
                  <a:cubicBezTo>
                    <a:pt x="15" y="13"/>
                    <a:pt x="15" y="13"/>
                    <a:pt x="14" y="12"/>
                  </a:cubicBezTo>
                  <a:cubicBezTo>
                    <a:pt x="14" y="14"/>
                    <a:pt x="13" y="15"/>
                    <a:pt x="14" y="15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5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7" y="13"/>
                    <a:pt x="18" y="12"/>
                    <a:pt x="17" y="12"/>
                  </a:cubicBezTo>
                  <a:cubicBezTo>
                    <a:pt x="17" y="13"/>
                    <a:pt x="16" y="13"/>
                    <a:pt x="16" y="14"/>
                  </a:cubicBezTo>
                  <a:close/>
                  <a:moveTo>
                    <a:pt x="24" y="15"/>
                  </a:moveTo>
                  <a:cubicBezTo>
                    <a:pt x="25" y="14"/>
                    <a:pt x="25" y="13"/>
                    <a:pt x="24" y="13"/>
                  </a:cubicBezTo>
                  <a:cubicBezTo>
                    <a:pt x="24" y="13"/>
                    <a:pt x="24" y="14"/>
                    <a:pt x="24" y="15"/>
                  </a:cubicBezTo>
                  <a:close/>
                  <a:moveTo>
                    <a:pt x="20" y="15"/>
                  </a:moveTo>
                  <a:cubicBezTo>
                    <a:pt x="21" y="14"/>
                    <a:pt x="21" y="13"/>
                    <a:pt x="20" y="13"/>
                  </a:cubicBezTo>
                  <a:cubicBezTo>
                    <a:pt x="20" y="13"/>
                    <a:pt x="19" y="15"/>
                    <a:pt x="20" y="15"/>
                  </a:cubicBezTo>
                  <a:close/>
                  <a:moveTo>
                    <a:pt x="12" y="15"/>
                  </a:moveTo>
                  <a:cubicBezTo>
                    <a:pt x="12" y="14"/>
                    <a:pt x="12" y="14"/>
                    <a:pt x="11" y="13"/>
                  </a:cubicBezTo>
                  <a:cubicBezTo>
                    <a:pt x="12" y="14"/>
                    <a:pt x="11" y="14"/>
                    <a:pt x="12" y="15"/>
                  </a:cubicBezTo>
                  <a:close/>
                  <a:moveTo>
                    <a:pt x="27" y="15"/>
                  </a:moveTo>
                  <a:cubicBezTo>
                    <a:pt x="27" y="15"/>
                    <a:pt x="27" y="14"/>
                    <a:pt x="28" y="14"/>
                  </a:cubicBezTo>
                  <a:cubicBezTo>
                    <a:pt x="27" y="14"/>
                    <a:pt x="28" y="13"/>
                    <a:pt x="27" y="13"/>
                  </a:cubicBezTo>
                  <a:cubicBezTo>
                    <a:pt x="27" y="14"/>
                    <a:pt x="26" y="14"/>
                    <a:pt x="27" y="15"/>
                  </a:cubicBezTo>
                  <a:close/>
                  <a:moveTo>
                    <a:pt x="11" y="17"/>
                  </a:moveTo>
                  <a:cubicBezTo>
                    <a:pt x="11" y="16"/>
                    <a:pt x="12" y="16"/>
                    <a:pt x="12" y="15"/>
                  </a:cubicBezTo>
                  <a:cubicBezTo>
                    <a:pt x="11" y="15"/>
                    <a:pt x="11" y="14"/>
                    <a:pt x="10" y="13"/>
                  </a:cubicBezTo>
                  <a:cubicBezTo>
                    <a:pt x="9" y="14"/>
                    <a:pt x="10" y="16"/>
                    <a:pt x="11" y="17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4"/>
                    <a:pt x="25" y="14"/>
                  </a:cubicBezTo>
                  <a:cubicBezTo>
                    <a:pt x="25" y="14"/>
                    <a:pt x="25" y="15"/>
                    <a:pt x="24" y="15"/>
                  </a:cubicBezTo>
                  <a:close/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5"/>
                    <a:pt x="4" y="15"/>
                    <a:pt x="5" y="15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6" y="15"/>
                    <a:pt x="7" y="15"/>
                  </a:cubicBezTo>
                  <a:close/>
                  <a:moveTo>
                    <a:pt x="18" y="15"/>
                  </a:moveTo>
                  <a:cubicBezTo>
                    <a:pt x="18" y="16"/>
                    <a:pt x="17" y="17"/>
                    <a:pt x="18" y="17"/>
                  </a:cubicBezTo>
                  <a:cubicBezTo>
                    <a:pt x="18" y="17"/>
                    <a:pt x="18" y="18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lose/>
                  <a:moveTo>
                    <a:pt x="23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lose/>
                  <a:moveTo>
                    <a:pt x="7" y="18"/>
                  </a:moveTo>
                  <a:cubicBezTo>
                    <a:pt x="8" y="17"/>
                    <a:pt x="9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6" y="17"/>
                    <a:pt x="7" y="18"/>
                  </a:cubicBezTo>
                  <a:close/>
                  <a:moveTo>
                    <a:pt x="21" y="16"/>
                  </a:moveTo>
                  <a:cubicBezTo>
                    <a:pt x="21" y="16"/>
                    <a:pt x="22" y="16"/>
                    <a:pt x="22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5"/>
                    <a:pt x="20" y="16"/>
                    <a:pt x="21" y="16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8"/>
                    <a:pt x="16" y="18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6"/>
                    <a:pt x="16" y="15"/>
                    <a:pt x="15" y="15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29" y="16"/>
                  </a:moveTo>
                  <a:cubicBezTo>
                    <a:pt x="28" y="16"/>
                    <a:pt x="28" y="15"/>
                    <a:pt x="28" y="15"/>
                  </a:cubicBezTo>
                  <a:cubicBezTo>
                    <a:pt x="27" y="16"/>
                    <a:pt x="28" y="18"/>
                    <a:pt x="29" y="16"/>
                  </a:cubicBezTo>
                  <a:close/>
                  <a:moveTo>
                    <a:pt x="3" y="20"/>
                  </a:moveTo>
                  <a:cubicBezTo>
                    <a:pt x="4" y="19"/>
                    <a:pt x="4" y="16"/>
                    <a:pt x="3" y="15"/>
                  </a:cubicBezTo>
                  <a:cubicBezTo>
                    <a:pt x="3" y="17"/>
                    <a:pt x="2" y="18"/>
                    <a:pt x="3" y="20"/>
                  </a:cubicBezTo>
                  <a:close/>
                  <a:moveTo>
                    <a:pt x="13" y="18"/>
                  </a:moveTo>
                  <a:cubicBezTo>
                    <a:pt x="14" y="17"/>
                    <a:pt x="13" y="16"/>
                    <a:pt x="13" y="15"/>
                  </a:cubicBezTo>
                  <a:cubicBezTo>
                    <a:pt x="12" y="16"/>
                    <a:pt x="11" y="18"/>
                    <a:pt x="12" y="19"/>
                  </a:cubicBezTo>
                  <a:cubicBezTo>
                    <a:pt x="13" y="18"/>
                    <a:pt x="12" y="17"/>
                    <a:pt x="13" y="16"/>
                  </a:cubicBezTo>
                  <a:cubicBezTo>
                    <a:pt x="13" y="17"/>
                    <a:pt x="13" y="17"/>
                    <a:pt x="13" y="18"/>
                  </a:cubicBezTo>
                  <a:close/>
                  <a:moveTo>
                    <a:pt x="22" y="18"/>
                  </a:moveTo>
                  <a:cubicBezTo>
                    <a:pt x="22" y="17"/>
                    <a:pt x="22" y="17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2" y="18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6" y="17"/>
                  </a:moveTo>
                  <a:cubicBezTo>
                    <a:pt x="26" y="17"/>
                    <a:pt x="27" y="16"/>
                    <a:pt x="26" y="16"/>
                  </a:cubicBezTo>
                  <a:cubicBezTo>
                    <a:pt x="26" y="17"/>
                    <a:pt x="25" y="17"/>
                    <a:pt x="26" y="17"/>
                  </a:cubicBezTo>
                  <a:close/>
                  <a:moveTo>
                    <a:pt x="8" y="18"/>
                  </a:moveTo>
                  <a:cubicBezTo>
                    <a:pt x="8" y="19"/>
                    <a:pt x="8" y="20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8"/>
                    <a:pt x="9" y="17"/>
                    <a:pt x="9" y="16"/>
                  </a:cubicBezTo>
                  <a:cubicBezTo>
                    <a:pt x="9" y="17"/>
                    <a:pt x="8" y="17"/>
                    <a:pt x="8" y="18"/>
                  </a:cubicBezTo>
                  <a:close/>
                  <a:moveTo>
                    <a:pt x="31" y="18"/>
                  </a:moveTo>
                  <a:cubicBezTo>
                    <a:pt x="31" y="18"/>
                    <a:pt x="32" y="18"/>
                    <a:pt x="32" y="18"/>
                  </a:cubicBezTo>
                  <a:cubicBezTo>
                    <a:pt x="32" y="17"/>
                    <a:pt x="32" y="17"/>
                    <a:pt x="31" y="16"/>
                  </a:cubicBezTo>
                  <a:cubicBezTo>
                    <a:pt x="31" y="17"/>
                    <a:pt x="30" y="18"/>
                    <a:pt x="31" y="18"/>
                  </a:cubicBezTo>
                  <a:close/>
                  <a:moveTo>
                    <a:pt x="19" y="19"/>
                  </a:moveTo>
                  <a:cubicBezTo>
                    <a:pt x="20" y="19"/>
                    <a:pt x="21" y="18"/>
                    <a:pt x="20" y="17"/>
                  </a:cubicBezTo>
                  <a:cubicBezTo>
                    <a:pt x="20" y="18"/>
                    <a:pt x="19" y="19"/>
                    <a:pt x="19" y="19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3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8"/>
                    <a:pt x="22" y="18"/>
                    <a:pt x="22" y="18"/>
                  </a:cubicBezTo>
                  <a:close/>
                  <a:moveTo>
                    <a:pt x="26" y="19"/>
                  </a:moveTo>
                  <a:cubicBezTo>
                    <a:pt x="27" y="19"/>
                    <a:pt x="26" y="18"/>
                    <a:pt x="27" y="18"/>
                  </a:cubicBezTo>
                  <a:cubicBezTo>
                    <a:pt x="27" y="18"/>
                    <a:pt x="27" y="17"/>
                    <a:pt x="27" y="17"/>
                  </a:cubicBezTo>
                  <a:cubicBezTo>
                    <a:pt x="27" y="18"/>
                    <a:pt x="26" y="18"/>
                    <a:pt x="26" y="19"/>
                  </a:cubicBezTo>
                  <a:close/>
                  <a:moveTo>
                    <a:pt x="28" y="18"/>
                  </a:moveTo>
                  <a:cubicBezTo>
                    <a:pt x="28" y="18"/>
                    <a:pt x="29" y="19"/>
                    <a:pt x="29" y="19"/>
                  </a:cubicBezTo>
                  <a:cubicBezTo>
                    <a:pt x="30" y="18"/>
                    <a:pt x="29" y="16"/>
                    <a:pt x="28" y="18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20"/>
                  </a:cubicBezTo>
                  <a:cubicBezTo>
                    <a:pt x="13" y="20"/>
                    <a:pt x="13" y="19"/>
                    <a:pt x="13" y="19"/>
                  </a:cubicBezTo>
                  <a:cubicBezTo>
                    <a:pt x="13" y="20"/>
                    <a:pt x="13" y="21"/>
                    <a:pt x="14" y="22"/>
                  </a:cubicBezTo>
                  <a:cubicBezTo>
                    <a:pt x="14" y="21"/>
                    <a:pt x="15" y="20"/>
                    <a:pt x="15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3" y="18"/>
                    <a:pt x="14" y="19"/>
                  </a:cubicBezTo>
                  <a:close/>
                  <a:moveTo>
                    <a:pt x="16" y="19"/>
                  </a:moveTo>
                  <a:cubicBezTo>
                    <a:pt x="17" y="20"/>
                    <a:pt x="16" y="20"/>
                    <a:pt x="17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7" y="18"/>
                    <a:pt x="17" y="19"/>
                    <a:pt x="16" y="19"/>
                  </a:cubicBezTo>
                  <a:close/>
                  <a:moveTo>
                    <a:pt x="6" y="19"/>
                  </a:move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20" y="20"/>
                  </a:moveTo>
                  <a:cubicBezTo>
                    <a:pt x="20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0" y="21"/>
                    <a:pt x="20" y="21"/>
                    <a:pt x="21" y="22"/>
                  </a:cubicBezTo>
                  <a:cubicBezTo>
                    <a:pt x="21" y="21"/>
                    <a:pt x="22" y="21"/>
                    <a:pt x="22" y="20"/>
                  </a:cubicBezTo>
                  <a:cubicBezTo>
                    <a:pt x="22" y="20"/>
                    <a:pt x="21" y="19"/>
                    <a:pt x="21" y="19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lose/>
                  <a:moveTo>
                    <a:pt x="28" y="21"/>
                  </a:moveTo>
                  <a:cubicBezTo>
                    <a:pt x="28" y="20"/>
                    <a:pt x="28" y="19"/>
                    <a:pt x="27" y="19"/>
                  </a:cubicBezTo>
                  <a:cubicBezTo>
                    <a:pt x="27" y="20"/>
                    <a:pt x="28" y="20"/>
                    <a:pt x="28" y="21"/>
                  </a:cubicBezTo>
                  <a:close/>
                  <a:moveTo>
                    <a:pt x="31" y="19"/>
                  </a:move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  <a:moveTo>
                    <a:pt x="24" y="21"/>
                  </a:moveTo>
                  <a:cubicBezTo>
                    <a:pt x="24" y="20"/>
                    <a:pt x="25" y="20"/>
                    <a:pt x="24" y="19"/>
                  </a:cubicBezTo>
                  <a:cubicBezTo>
                    <a:pt x="24" y="20"/>
                    <a:pt x="23" y="21"/>
                    <a:pt x="24" y="21"/>
                  </a:cubicBezTo>
                  <a:close/>
                  <a:moveTo>
                    <a:pt x="27" y="20"/>
                  </a:moveTo>
                  <a:cubicBezTo>
                    <a:pt x="27" y="20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lose/>
                  <a:moveTo>
                    <a:pt x="11" y="23"/>
                  </a:moveTo>
                  <a:cubicBezTo>
                    <a:pt x="11" y="22"/>
                    <a:pt x="11" y="22"/>
                    <a:pt x="11" y="21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2"/>
                    <a:pt x="11" y="23"/>
                  </a:cubicBezTo>
                  <a:close/>
                  <a:moveTo>
                    <a:pt x="7" y="20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20"/>
                    <a:pt x="7" y="20"/>
                  </a:cubicBezTo>
                  <a:close/>
                  <a:moveTo>
                    <a:pt x="33" y="22"/>
                  </a:moveTo>
                  <a:cubicBezTo>
                    <a:pt x="33" y="21"/>
                    <a:pt x="33" y="20"/>
                    <a:pt x="32" y="20"/>
                  </a:cubicBezTo>
                  <a:cubicBezTo>
                    <a:pt x="32" y="20"/>
                    <a:pt x="32" y="22"/>
                    <a:pt x="33" y="22"/>
                  </a:cubicBezTo>
                  <a:close/>
                  <a:moveTo>
                    <a:pt x="12" y="21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1"/>
                    <a:pt x="12" y="21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3"/>
                    <a:pt x="16" y="23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1"/>
                    <a:pt x="15" y="21"/>
                    <a:pt x="15" y="22"/>
                  </a:cubicBezTo>
                  <a:close/>
                  <a:moveTo>
                    <a:pt x="18" y="22"/>
                  </a:moveTo>
                  <a:cubicBezTo>
                    <a:pt x="18" y="21"/>
                    <a:pt x="19" y="21"/>
                    <a:pt x="19" y="20"/>
                  </a:cubicBezTo>
                  <a:cubicBezTo>
                    <a:pt x="18" y="21"/>
                    <a:pt x="17" y="21"/>
                    <a:pt x="18" y="22"/>
                  </a:cubicBezTo>
                  <a:close/>
                  <a:moveTo>
                    <a:pt x="30" y="22"/>
                  </a:moveTo>
                  <a:cubicBezTo>
                    <a:pt x="30" y="21"/>
                    <a:pt x="30" y="20"/>
                    <a:pt x="30" y="20"/>
                  </a:cubicBezTo>
                  <a:cubicBezTo>
                    <a:pt x="30" y="21"/>
                    <a:pt x="30" y="21"/>
                    <a:pt x="30" y="22"/>
                  </a:cubicBezTo>
                  <a:close/>
                  <a:moveTo>
                    <a:pt x="8" y="22"/>
                  </a:moveTo>
                  <a:cubicBezTo>
                    <a:pt x="8" y="21"/>
                    <a:pt x="7" y="21"/>
                    <a:pt x="7" y="20"/>
                  </a:cubicBezTo>
                  <a:cubicBezTo>
                    <a:pt x="7" y="21"/>
                    <a:pt x="7" y="22"/>
                    <a:pt x="8" y="22"/>
                  </a:cubicBezTo>
                  <a:close/>
                  <a:moveTo>
                    <a:pt x="22" y="23"/>
                  </a:move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3" y="23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3"/>
                    <a:pt x="22" y="23"/>
                  </a:cubicBezTo>
                  <a:close/>
                  <a:moveTo>
                    <a:pt x="26" y="25"/>
                  </a:moveTo>
                  <a:cubicBezTo>
                    <a:pt x="26" y="25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3" y="21"/>
                    <a:pt x="26" y="24"/>
                    <a:pt x="26" y="25"/>
                  </a:cubicBezTo>
                  <a:close/>
                  <a:moveTo>
                    <a:pt x="29" y="24"/>
                  </a:moveTo>
                  <a:cubicBezTo>
                    <a:pt x="30" y="23"/>
                    <a:pt x="30" y="22"/>
                    <a:pt x="29" y="22"/>
                  </a:cubicBezTo>
                  <a:cubicBezTo>
                    <a:pt x="28" y="22"/>
                    <a:pt x="29" y="23"/>
                    <a:pt x="29" y="24"/>
                  </a:cubicBezTo>
                  <a:close/>
                  <a:moveTo>
                    <a:pt x="6" y="23"/>
                  </a:move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lose/>
                  <a:moveTo>
                    <a:pt x="13" y="23"/>
                  </a:moveTo>
                  <a:cubicBezTo>
                    <a:pt x="13" y="23"/>
                    <a:pt x="13" y="22"/>
                    <a:pt x="12" y="22"/>
                  </a:cubicBezTo>
                  <a:cubicBezTo>
                    <a:pt x="12" y="22"/>
                    <a:pt x="13" y="23"/>
                    <a:pt x="13" y="23"/>
                  </a:cubicBezTo>
                  <a:close/>
                  <a:moveTo>
                    <a:pt x="1" y="26"/>
                  </a:moveTo>
                  <a:cubicBezTo>
                    <a:pt x="1" y="28"/>
                    <a:pt x="2" y="28"/>
                    <a:pt x="2" y="30"/>
                  </a:cubicBezTo>
                  <a:cubicBezTo>
                    <a:pt x="2" y="31"/>
                    <a:pt x="2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cubicBezTo>
                    <a:pt x="2" y="29"/>
                    <a:pt x="2" y="30"/>
                    <a:pt x="2" y="29"/>
                  </a:cubicBezTo>
                  <a:cubicBezTo>
                    <a:pt x="2" y="27"/>
                    <a:pt x="2" y="24"/>
                    <a:pt x="2" y="22"/>
                  </a:cubicBezTo>
                  <a:cubicBezTo>
                    <a:pt x="1" y="23"/>
                    <a:pt x="1" y="25"/>
                    <a:pt x="1" y="26"/>
                  </a:cubicBezTo>
                  <a:close/>
                  <a:moveTo>
                    <a:pt x="3" y="22"/>
                  </a:moveTo>
                  <a:cubicBezTo>
                    <a:pt x="3" y="23"/>
                    <a:pt x="3" y="24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4" y="24"/>
                    <a:pt x="4" y="23"/>
                    <a:pt x="3" y="23"/>
                  </a:cubicBezTo>
                  <a:cubicBezTo>
                    <a:pt x="3" y="22"/>
                    <a:pt x="4" y="22"/>
                    <a:pt x="3" y="22"/>
                  </a:cubicBezTo>
                  <a:cubicBezTo>
                    <a:pt x="3" y="23"/>
                    <a:pt x="3" y="22"/>
                    <a:pt x="3" y="22"/>
                  </a:cubicBezTo>
                  <a:close/>
                  <a:moveTo>
                    <a:pt x="19" y="23"/>
                  </a:moveTo>
                  <a:cubicBezTo>
                    <a:pt x="19" y="23"/>
                    <a:pt x="19" y="24"/>
                    <a:pt x="19" y="24"/>
                  </a:cubicBezTo>
                  <a:cubicBezTo>
                    <a:pt x="20" y="24"/>
                    <a:pt x="20" y="23"/>
                    <a:pt x="20" y="23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9" y="22"/>
                    <a:pt x="19" y="23"/>
                    <a:pt x="19" y="23"/>
                  </a:cubicBezTo>
                  <a:close/>
                  <a:moveTo>
                    <a:pt x="14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6" y="24"/>
                    <a:pt x="15" y="22"/>
                    <a:pt x="15" y="22"/>
                  </a:cubicBezTo>
                  <a:cubicBezTo>
                    <a:pt x="14" y="22"/>
                    <a:pt x="14" y="23"/>
                    <a:pt x="14" y="23"/>
                  </a:cubicBezTo>
                  <a:close/>
                  <a:moveTo>
                    <a:pt x="6" y="25"/>
                  </a:moveTo>
                  <a:cubicBezTo>
                    <a:pt x="7" y="25"/>
                    <a:pt x="7" y="23"/>
                    <a:pt x="6" y="22"/>
                  </a:cubicBezTo>
                  <a:cubicBezTo>
                    <a:pt x="6" y="23"/>
                    <a:pt x="6" y="24"/>
                    <a:pt x="6" y="25"/>
                  </a:cubicBezTo>
                  <a:close/>
                  <a:moveTo>
                    <a:pt x="12" y="25"/>
                  </a:moveTo>
                  <a:cubicBezTo>
                    <a:pt x="13" y="24"/>
                    <a:pt x="12" y="23"/>
                    <a:pt x="12" y="22"/>
                  </a:cubicBezTo>
                  <a:cubicBezTo>
                    <a:pt x="11" y="23"/>
                    <a:pt x="11" y="24"/>
                    <a:pt x="12" y="25"/>
                  </a:cubicBezTo>
                  <a:close/>
                  <a:moveTo>
                    <a:pt x="16" y="25"/>
                  </a:moveTo>
                  <a:cubicBezTo>
                    <a:pt x="17" y="24"/>
                    <a:pt x="17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4"/>
                    <a:pt x="16" y="25"/>
                  </a:cubicBezTo>
                  <a:close/>
                  <a:moveTo>
                    <a:pt x="9" y="24"/>
                  </a:moveTo>
                  <a:cubicBezTo>
                    <a:pt x="9" y="24"/>
                    <a:pt x="9" y="23"/>
                    <a:pt x="9" y="23"/>
                  </a:cubicBezTo>
                  <a:cubicBezTo>
                    <a:pt x="8" y="24"/>
                    <a:pt x="9" y="24"/>
                    <a:pt x="9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10" y="23"/>
                  </a:cubicBezTo>
                  <a:cubicBezTo>
                    <a:pt x="10" y="23"/>
                    <a:pt x="10" y="24"/>
                    <a:pt x="9" y="24"/>
                  </a:cubicBezTo>
                  <a:close/>
                  <a:moveTo>
                    <a:pt x="24" y="27"/>
                  </a:moveTo>
                  <a:cubicBezTo>
                    <a:pt x="25" y="27"/>
                    <a:pt x="25" y="26"/>
                    <a:pt x="25" y="26"/>
                  </a:cubicBezTo>
                  <a:cubicBezTo>
                    <a:pt x="25" y="25"/>
                    <a:pt x="25" y="24"/>
                    <a:pt x="24" y="23"/>
                  </a:cubicBezTo>
                  <a:cubicBezTo>
                    <a:pt x="23" y="24"/>
                    <a:pt x="23" y="26"/>
                    <a:pt x="24" y="27"/>
                  </a:cubicBezTo>
                  <a:close/>
                  <a:moveTo>
                    <a:pt x="14" y="26"/>
                  </a:moveTo>
                  <a:cubicBezTo>
                    <a:pt x="15" y="26"/>
                    <a:pt x="14" y="24"/>
                    <a:pt x="14" y="24"/>
                  </a:cubicBezTo>
                  <a:cubicBezTo>
                    <a:pt x="13" y="25"/>
                    <a:pt x="14" y="25"/>
                    <a:pt x="14" y="26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6"/>
                    <a:pt x="19" y="25"/>
                  </a:cubicBezTo>
                  <a:cubicBezTo>
                    <a:pt x="18" y="25"/>
                    <a:pt x="19" y="24"/>
                    <a:pt x="18" y="24"/>
                  </a:cubicBezTo>
                  <a:cubicBezTo>
                    <a:pt x="17" y="25"/>
                    <a:pt x="17" y="26"/>
                    <a:pt x="18" y="27"/>
                  </a:cubicBezTo>
                  <a:close/>
                  <a:moveTo>
                    <a:pt x="20" y="26"/>
                  </a:moveTo>
                  <a:cubicBezTo>
                    <a:pt x="21" y="26"/>
                    <a:pt x="21" y="27"/>
                    <a:pt x="21" y="27"/>
                  </a:cubicBezTo>
                  <a:cubicBezTo>
                    <a:pt x="22" y="26"/>
                    <a:pt x="22" y="25"/>
                    <a:pt x="21" y="24"/>
                  </a:cubicBezTo>
                  <a:cubicBezTo>
                    <a:pt x="21" y="25"/>
                    <a:pt x="20" y="25"/>
                    <a:pt x="20" y="26"/>
                  </a:cubicBezTo>
                  <a:close/>
                  <a:moveTo>
                    <a:pt x="31" y="26"/>
                  </a:moveTo>
                  <a:cubicBezTo>
                    <a:pt x="31" y="26"/>
                    <a:pt x="31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lose/>
                  <a:moveTo>
                    <a:pt x="11" y="25"/>
                  </a:moveTo>
                  <a:cubicBezTo>
                    <a:pt x="10" y="26"/>
                    <a:pt x="10" y="25"/>
                    <a:pt x="10" y="26"/>
                  </a:cubicBezTo>
                  <a:cubicBezTo>
                    <a:pt x="10" y="26"/>
                    <a:pt x="10" y="27"/>
                    <a:pt x="11" y="27"/>
                  </a:cubicBezTo>
                  <a:cubicBezTo>
                    <a:pt x="11" y="27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0" y="25"/>
                  </a:cubicBezTo>
                  <a:cubicBezTo>
                    <a:pt x="10" y="25"/>
                    <a:pt x="11" y="25"/>
                    <a:pt x="11" y="25"/>
                  </a:cubicBezTo>
                  <a:close/>
                  <a:moveTo>
                    <a:pt x="26" y="26"/>
                  </a:moveTo>
                  <a:cubicBezTo>
                    <a:pt x="27" y="26"/>
                    <a:pt x="27" y="27"/>
                    <a:pt x="27" y="27"/>
                  </a:cubicBezTo>
                  <a:cubicBezTo>
                    <a:pt x="27" y="27"/>
                    <a:pt x="28" y="27"/>
                    <a:pt x="28" y="26"/>
                  </a:cubicBezTo>
                  <a:cubicBezTo>
                    <a:pt x="27" y="26"/>
                    <a:pt x="27" y="25"/>
                    <a:pt x="27" y="25"/>
                  </a:cubicBezTo>
                  <a:cubicBezTo>
                    <a:pt x="27" y="25"/>
                    <a:pt x="26" y="25"/>
                    <a:pt x="26" y="26"/>
                  </a:cubicBezTo>
                  <a:close/>
                  <a:moveTo>
                    <a:pt x="8" y="28"/>
                  </a:moveTo>
                  <a:cubicBezTo>
                    <a:pt x="9" y="27"/>
                    <a:pt x="8" y="25"/>
                    <a:pt x="7" y="25"/>
                  </a:cubicBezTo>
                  <a:cubicBezTo>
                    <a:pt x="7" y="26"/>
                    <a:pt x="7" y="27"/>
                    <a:pt x="8" y="28"/>
                  </a:cubicBezTo>
                  <a:close/>
                  <a:moveTo>
                    <a:pt x="16" y="26"/>
                  </a:moveTo>
                  <a:cubicBezTo>
                    <a:pt x="16" y="26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6"/>
                    <a:pt x="16" y="26"/>
                  </a:cubicBezTo>
                  <a:close/>
                  <a:moveTo>
                    <a:pt x="13" y="26"/>
                  </a:moveTo>
                  <a:cubicBezTo>
                    <a:pt x="13" y="26"/>
                    <a:pt x="13" y="27"/>
                    <a:pt x="13" y="27"/>
                  </a:cubicBezTo>
                  <a:cubicBezTo>
                    <a:pt x="15" y="27"/>
                    <a:pt x="13" y="24"/>
                    <a:pt x="13" y="26"/>
                  </a:cubicBezTo>
                  <a:close/>
                  <a:moveTo>
                    <a:pt x="4" y="26"/>
                  </a:moveTo>
                  <a:cubicBezTo>
                    <a:pt x="4" y="27"/>
                    <a:pt x="5" y="28"/>
                    <a:pt x="5" y="28"/>
                  </a:cubicBezTo>
                  <a:cubicBezTo>
                    <a:pt x="5" y="27"/>
                    <a:pt x="5" y="26"/>
                    <a:pt x="5" y="25"/>
                  </a:cubicBezTo>
                  <a:cubicBezTo>
                    <a:pt x="5" y="26"/>
                    <a:pt x="4" y="26"/>
                    <a:pt x="4" y="26"/>
                  </a:cubicBezTo>
                  <a:close/>
                  <a:moveTo>
                    <a:pt x="34" y="27"/>
                  </a:move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7"/>
                    <a:pt x="34" y="27"/>
                  </a:cubicBezTo>
                  <a:close/>
                  <a:moveTo>
                    <a:pt x="15" y="27"/>
                  </a:moveTo>
                  <a:cubicBezTo>
                    <a:pt x="16" y="27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22" y="28"/>
                  </a:moveTo>
                  <a:cubicBezTo>
                    <a:pt x="22" y="29"/>
                    <a:pt x="22" y="29"/>
                    <a:pt x="23" y="30"/>
                  </a:cubicBezTo>
                  <a:cubicBezTo>
                    <a:pt x="23" y="29"/>
                    <a:pt x="23" y="29"/>
                    <a:pt x="24" y="28"/>
                  </a:cubicBezTo>
                  <a:cubicBezTo>
                    <a:pt x="23" y="28"/>
                    <a:pt x="23" y="27"/>
                    <a:pt x="22" y="26"/>
                  </a:cubicBezTo>
                  <a:cubicBezTo>
                    <a:pt x="22" y="27"/>
                    <a:pt x="22" y="28"/>
                    <a:pt x="22" y="28"/>
                  </a:cubicBezTo>
                  <a:close/>
                  <a:moveTo>
                    <a:pt x="17" y="28"/>
                  </a:moveTo>
                  <a:cubicBezTo>
                    <a:pt x="17" y="28"/>
                    <a:pt x="17" y="27"/>
                    <a:pt x="17" y="27"/>
                  </a:cubicBezTo>
                  <a:cubicBezTo>
                    <a:pt x="17" y="27"/>
                    <a:pt x="17" y="27"/>
                    <a:pt x="17" y="28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8"/>
                    <a:pt x="19" y="29"/>
                  </a:cubicBezTo>
                  <a:cubicBezTo>
                    <a:pt x="19" y="29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0" y="27"/>
                    <a:pt x="20" y="26"/>
                    <a:pt x="19" y="27"/>
                  </a:cubicBezTo>
                  <a:close/>
                  <a:moveTo>
                    <a:pt x="12" y="27"/>
                  </a:moveTo>
                  <a:cubicBezTo>
                    <a:pt x="12" y="28"/>
                    <a:pt x="12" y="28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26" y="29"/>
                  </a:moveTo>
                  <a:cubicBezTo>
                    <a:pt x="26" y="29"/>
                    <a:pt x="25" y="28"/>
                    <a:pt x="25" y="28"/>
                  </a:cubicBezTo>
                  <a:cubicBezTo>
                    <a:pt x="26" y="28"/>
                    <a:pt x="26" y="29"/>
                    <a:pt x="26" y="29"/>
                  </a:cubicBezTo>
                  <a:cubicBezTo>
                    <a:pt x="26" y="29"/>
                    <a:pt x="26" y="29"/>
                    <a:pt x="26" y="28"/>
                  </a:cubicBezTo>
                  <a:cubicBezTo>
                    <a:pt x="26" y="28"/>
                    <a:pt x="26" y="27"/>
                    <a:pt x="26" y="27"/>
                  </a:cubicBezTo>
                  <a:cubicBezTo>
                    <a:pt x="25" y="27"/>
                    <a:pt x="25" y="29"/>
                    <a:pt x="26" y="29"/>
                  </a:cubicBezTo>
                  <a:close/>
                  <a:moveTo>
                    <a:pt x="4" y="30"/>
                  </a:moveTo>
                  <a:cubicBezTo>
                    <a:pt x="5" y="29"/>
                    <a:pt x="4" y="28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5" y="29"/>
                  </a:cubicBezTo>
                  <a:cubicBezTo>
                    <a:pt x="15" y="28"/>
                    <a:pt x="15" y="27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7" y="30"/>
                  </a:moveTo>
                  <a:cubicBezTo>
                    <a:pt x="7" y="29"/>
                    <a:pt x="7" y="28"/>
                    <a:pt x="6" y="27"/>
                  </a:cubicBezTo>
                  <a:cubicBezTo>
                    <a:pt x="7" y="28"/>
                    <a:pt x="6" y="29"/>
                    <a:pt x="7" y="30"/>
                  </a:cubicBezTo>
                  <a:close/>
                  <a:moveTo>
                    <a:pt x="1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lose/>
                  <a:moveTo>
                    <a:pt x="32" y="29"/>
                  </a:moveTo>
                  <a:cubicBezTo>
                    <a:pt x="33" y="30"/>
                    <a:pt x="30" y="32"/>
                    <a:pt x="31" y="34"/>
                  </a:cubicBezTo>
                  <a:cubicBezTo>
                    <a:pt x="32" y="32"/>
                    <a:pt x="33" y="29"/>
                    <a:pt x="33" y="28"/>
                  </a:cubicBezTo>
                  <a:cubicBezTo>
                    <a:pt x="32" y="28"/>
                    <a:pt x="32" y="29"/>
                    <a:pt x="32" y="29"/>
                  </a:cubicBezTo>
                  <a:close/>
                  <a:moveTo>
                    <a:pt x="11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1" y="28"/>
                    <a:pt x="12" y="28"/>
                    <a:pt x="11" y="29"/>
                  </a:cubicBezTo>
                  <a:close/>
                  <a:moveTo>
                    <a:pt x="33" y="32"/>
                  </a:moveTo>
                  <a:cubicBezTo>
                    <a:pt x="33" y="30"/>
                    <a:pt x="34" y="29"/>
                    <a:pt x="34" y="28"/>
                  </a:cubicBezTo>
                  <a:cubicBezTo>
                    <a:pt x="33" y="29"/>
                    <a:pt x="33" y="31"/>
                    <a:pt x="33" y="32"/>
                  </a:cubicBezTo>
                  <a:close/>
                  <a:moveTo>
                    <a:pt x="8" y="29"/>
                  </a:moveTo>
                  <a:cubicBezTo>
                    <a:pt x="9" y="29"/>
                    <a:pt x="9" y="30"/>
                    <a:pt x="9" y="30"/>
                  </a:cubicBezTo>
                  <a:cubicBezTo>
                    <a:pt x="10" y="30"/>
                    <a:pt x="10" y="28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17" y="30"/>
                  </a:moveTo>
                  <a:cubicBezTo>
                    <a:pt x="16" y="29"/>
                    <a:pt x="17" y="29"/>
                    <a:pt x="17" y="29"/>
                  </a:cubicBezTo>
                  <a:cubicBezTo>
                    <a:pt x="16" y="29"/>
                    <a:pt x="17" y="28"/>
                    <a:pt x="16" y="28"/>
                  </a:cubicBezTo>
                  <a:cubicBezTo>
                    <a:pt x="16" y="29"/>
                    <a:pt x="16" y="29"/>
                    <a:pt x="17" y="30"/>
                  </a:cubicBezTo>
                  <a:close/>
                  <a:moveTo>
                    <a:pt x="29" y="30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28" y="29"/>
                    <a:pt x="29" y="28"/>
                    <a:pt x="28" y="28"/>
                  </a:cubicBezTo>
                  <a:cubicBezTo>
                    <a:pt x="28" y="29"/>
                    <a:pt x="28" y="30"/>
                    <a:pt x="29" y="30"/>
                  </a:cubicBezTo>
                  <a:close/>
                  <a:moveTo>
                    <a:pt x="14" y="30"/>
                  </a:moveTo>
                  <a:cubicBezTo>
                    <a:pt x="14" y="30"/>
                    <a:pt x="14" y="29"/>
                    <a:pt x="13" y="29"/>
                  </a:cubicBezTo>
                  <a:cubicBezTo>
                    <a:pt x="13" y="29"/>
                    <a:pt x="13" y="30"/>
                    <a:pt x="14" y="30"/>
                  </a:cubicBezTo>
                  <a:close/>
                  <a:moveTo>
                    <a:pt x="20" y="32"/>
                  </a:moveTo>
                  <a:cubicBezTo>
                    <a:pt x="20" y="32"/>
                    <a:pt x="20" y="33"/>
                    <a:pt x="21" y="33"/>
                  </a:cubicBezTo>
                  <a:cubicBezTo>
                    <a:pt x="21" y="32"/>
                    <a:pt x="22" y="32"/>
                    <a:pt x="22" y="31"/>
                  </a:cubicBezTo>
                  <a:cubicBezTo>
                    <a:pt x="22" y="30"/>
                    <a:pt x="21" y="30"/>
                    <a:pt x="21" y="29"/>
                  </a:cubicBezTo>
                  <a:cubicBezTo>
                    <a:pt x="21" y="30"/>
                    <a:pt x="20" y="31"/>
                    <a:pt x="20" y="32"/>
                  </a:cubicBezTo>
                  <a:close/>
                  <a:moveTo>
                    <a:pt x="11" y="31"/>
                  </a:moveTo>
                  <a:cubicBezTo>
                    <a:pt x="11" y="31"/>
                    <a:pt x="10" y="31"/>
                    <a:pt x="10" y="30"/>
                  </a:cubicBezTo>
                  <a:cubicBezTo>
                    <a:pt x="10" y="31"/>
                    <a:pt x="10" y="32"/>
                    <a:pt x="10" y="32"/>
                  </a:cubicBezTo>
                  <a:cubicBezTo>
                    <a:pt x="11" y="32"/>
                    <a:pt x="12" y="30"/>
                    <a:pt x="11" y="29"/>
                  </a:cubicBezTo>
                  <a:cubicBezTo>
                    <a:pt x="10" y="30"/>
                    <a:pt x="11" y="30"/>
                    <a:pt x="11" y="31"/>
                  </a:cubicBezTo>
                  <a:close/>
                  <a:moveTo>
                    <a:pt x="16" y="31"/>
                  </a:moveTo>
                  <a:cubicBezTo>
                    <a:pt x="16" y="30"/>
                    <a:pt x="16" y="29"/>
                    <a:pt x="15" y="29"/>
                  </a:cubicBezTo>
                  <a:cubicBezTo>
                    <a:pt x="15" y="30"/>
                    <a:pt x="16" y="30"/>
                    <a:pt x="16" y="31"/>
                  </a:cubicBezTo>
                  <a:close/>
                  <a:moveTo>
                    <a:pt x="23" y="31"/>
                  </a:moveTo>
                  <a:cubicBezTo>
                    <a:pt x="24" y="31"/>
                    <a:pt x="24" y="32"/>
                    <a:pt x="24" y="32"/>
                  </a:cubicBezTo>
                  <a:cubicBezTo>
                    <a:pt x="25" y="32"/>
                    <a:pt x="25" y="31"/>
                    <a:pt x="25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30"/>
                    <a:pt x="24" y="30"/>
                    <a:pt x="23" y="31"/>
                  </a:cubicBezTo>
                  <a:close/>
                  <a:moveTo>
                    <a:pt x="27" y="32"/>
                  </a:moveTo>
                  <a:cubicBezTo>
                    <a:pt x="28" y="31"/>
                    <a:pt x="28" y="30"/>
                    <a:pt x="27" y="30"/>
                  </a:cubicBezTo>
                  <a:cubicBezTo>
                    <a:pt x="26" y="30"/>
                    <a:pt x="27" y="31"/>
                    <a:pt x="27" y="32"/>
                  </a:cubicBezTo>
                  <a:close/>
                  <a:moveTo>
                    <a:pt x="30" y="30"/>
                  </a:moveTo>
                  <a:cubicBezTo>
                    <a:pt x="30" y="30"/>
                    <a:pt x="30" y="31"/>
                    <a:pt x="30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lose/>
                  <a:moveTo>
                    <a:pt x="6" y="33"/>
                  </a:moveTo>
                  <a:cubicBezTo>
                    <a:pt x="6" y="33"/>
                    <a:pt x="5" y="32"/>
                    <a:pt x="6" y="31"/>
                  </a:cubicBezTo>
                  <a:cubicBezTo>
                    <a:pt x="6" y="31"/>
                    <a:pt x="6" y="30"/>
                    <a:pt x="5" y="30"/>
                  </a:cubicBezTo>
                  <a:cubicBezTo>
                    <a:pt x="4" y="31"/>
                    <a:pt x="5" y="34"/>
                    <a:pt x="6" y="33"/>
                  </a:cubicBezTo>
                  <a:close/>
                  <a:moveTo>
                    <a:pt x="8" y="33"/>
                  </a:moveTo>
                  <a:cubicBezTo>
                    <a:pt x="8" y="32"/>
                    <a:pt x="8" y="32"/>
                    <a:pt x="9" y="31"/>
                  </a:cubicBezTo>
                  <a:cubicBezTo>
                    <a:pt x="8" y="31"/>
                    <a:pt x="8" y="30"/>
                    <a:pt x="8" y="30"/>
                  </a:cubicBezTo>
                  <a:cubicBezTo>
                    <a:pt x="7" y="31"/>
                    <a:pt x="7" y="32"/>
                    <a:pt x="8" y="33"/>
                  </a:cubicBezTo>
                  <a:close/>
                  <a:moveTo>
                    <a:pt x="13" y="31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0"/>
                    <a:pt x="13" y="30"/>
                  </a:cubicBezTo>
                  <a:cubicBezTo>
                    <a:pt x="13" y="31"/>
                    <a:pt x="13" y="31"/>
                    <a:pt x="13" y="31"/>
                  </a:cubicBezTo>
                  <a:close/>
                  <a:moveTo>
                    <a:pt x="17" y="31"/>
                  </a:moveTo>
                  <a:cubicBezTo>
                    <a:pt x="18" y="32"/>
                    <a:pt x="18" y="32"/>
                    <a:pt x="18" y="33"/>
                  </a:cubicBezTo>
                  <a:cubicBezTo>
                    <a:pt x="18" y="32"/>
                    <a:pt x="18" y="32"/>
                    <a:pt x="19" y="32"/>
                  </a:cubicBezTo>
                  <a:cubicBezTo>
                    <a:pt x="18" y="31"/>
                    <a:pt x="18" y="30"/>
                    <a:pt x="17" y="30"/>
                  </a:cubicBezTo>
                  <a:cubicBezTo>
                    <a:pt x="18" y="31"/>
                    <a:pt x="17" y="31"/>
                    <a:pt x="17" y="31"/>
                  </a:cubicBezTo>
                  <a:close/>
                  <a:moveTo>
                    <a:pt x="15" y="32"/>
                  </a:moveTo>
                  <a:cubicBezTo>
                    <a:pt x="16" y="32"/>
                    <a:pt x="15" y="31"/>
                    <a:pt x="15" y="31"/>
                  </a:cubicBezTo>
                  <a:cubicBezTo>
                    <a:pt x="14" y="31"/>
                    <a:pt x="15" y="32"/>
                    <a:pt x="15" y="32"/>
                  </a:cubicBezTo>
                  <a:close/>
                  <a:moveTo>
                    <a:pt x="12" y="33"/>
                  </a:moveTo>
                  <a:cubicBezTo>
                    <a:pt x="12" y="33"/>
                    <a:pt x="13" y="33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3"/>
                    <a:pt x="12" y="33"/>
                  </a:cubicBezTo>
                  <a:close/>
                  <a:moveTo>
                    <a:pt x="17" y="33"/>
                  </a:moveTo>
                  <a:cubicBezTo>
                    <a:pt x="18" y="33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lose/>
                  <a:moveTo>
                    <a:pt x="26" y="32"/>
                  </a:moveTo>
                  <a:cubicBezTo>
                    <a:pt x="25" y="33"/>
                    <a:pt x="25" y="34"/>
                    <a:pt x="26" y="35"/>
                  </a:cubicBezTo>
                  <a:cubicBezTo>
                    <a:pt x="26" y="34"/>
                    <a:pt x="25" y="34"/>
                    <a:pt x="26" y="33"/>
                  </a:cubicBezTo>
                  <a:cubicBezTo>
                    <a:pt x="26" y="33"/>
                    <a:pt x="26" y="34"/>
                    <a:pt x="26" y="34"/>
                  </a:cubicBezTo>
                  <a:cubicBezTo>
                    <a:pt x="27" y="33"/>
                    <a:pt x="27" y="33"/>
                    <a:pt x="26" y="32"/>
                  </a:cubicBezTo>
                  <a:cubicBezTo>
                    <a:pt x="25" y="32"/>
                    <a:pt x="26" y="33"/>
                    <a:pt x="26" y="33"/>
                  </a:cubicBezTo>
                  <a:cubicBezTo>
                    <a:pt x="26" y="33"/>
                    <a:pt x="26" y="33"/>
                    <a:pt x="26" y="32"/>
                  </a:cubicBezTo>
                  <a:close/>
                  <a:moveTo>
                    <a:pt x="22" y="35"/>
                  </a:moveTo>
                  <a:cubicBezTo>
                    <a:pt x="23" y="35"/>
                    <a:pt x="23" y="34"/>
                    <a:pt x="24" y="33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3"/>
                    <a:pt x="21" y="34"/>
                    <a:pt x="22" y="35"/>
                  </a:cubicBezTo>
                  <a:close/>
                  <a:moveTo>
                    <a:pt x="15" y="33"/>
                  </a:moveTo>
                  <a:cubicBezTo>
                    <a:pt x="14" y="33"/>
                    <a:pt x="14" y="32"/>
                    <a:pt x="14" y="32"/>
                  </a:cubicBezTo>
                  <a:cubicBezTo>
                    <a:pt x="14" y="32"/>
                    <a:pt x="14" y="33"/>
                    <a:pt x="15" y="33"/>
                  </a:cubicBezTo>
                  <a:close/>
                  <a:moveTo>
                    <a:pt x="28" y="33"/>
                  </a:moveTo>
                  <a:cubicBezTo>
                    <a:pt x="29" y="33"/>
                    <a:pt x="28" y="34"/>
                    <a:pt x="29" y="34"/>
                  </a:cubicBezTo>
                  <a:cubicBezTo>
                    <a:pt x="29" y="33"/>
                    <a:pt x="29" y="32"/>
                    <a:pt x="29" y="32"/>
                  </a:cubicBezTo>
                  <a:cubicBezTo>
                    <a:pt x="28" y="32"/>
                    <a:pt x="28" y="33"/>
                    <a:pt x="28" y="33"/>
                  </a:cubicBezTo>
                  <a:close/>
                  <a:moveTo>
                    <a:pt x="19" y="36"/>
                  </a:moveTo>
                  <a:cubicBezTo>
                    <a:pt x="20" y="35"/>
                    <a:pt x="20" y="35"/>
                    <a:pt x="20" y="34"/>
                  </a:cubicBezTo>
                  <a:cubicBezTo>
                    <a:pt x="20" y="34"/>
                    <a:pt x="20" y="33"/>
                    <a:pt x="19" y="33"/>
                  </a:cubicBezTo>
                  <a:cubicBezTo>
                    <a:pt x="18" y="34"/>
                    <a:pt x="20" y="35"/>
                    <a:pt x="19" y="35"/>
                  </a:cubicBezTo>
                  <a:cubicBezTo>
                    <a:pt x="19" y="35"/>
                    <a:pt x="19" y="35"/>
                    <a:pt x="19" y="36"/>
                  </a:cubicBezTo>
                  <a:close/>
                  <a:moveTo>
                    <a:pt x="33" y="34"/>
                  </a:moveTo>
                  <a:cubicBezTo>
                    <a:pt x="34" y="34"/>
                    <a:pt x="34" y="33"/>
                    <a:pt x="34" y="33"/>
                  </a:cubicBezTo>
                  <a:cubicBezTo>
                    <a:pt x="34" y="33"/>
                    <a:pt x="33" y="33"/>
                    <a:pt x="33" y="34"/>
                  </a:cubicBezTo>
                  <a:close/>
                  <a:moveTo>
                    <a:pt x="9" y="34"/>
                  </a:moveTo>
                  <a:cubicBezTo>
                    <a:pt x="9" y="34"/>
                    <a:pt x="9" y="35"/>
                    <a:pt x="9" y="35"/>
                  </a:cubicBezTo>
                  <a:cubicBezTo>
                    <a:pt x="9" y="34"/>
                    <a:pt x="10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4"/>
                    <a:pt x="9" y="34"/>
                  </a:cubicBezTo>
                  <a:close/>
                  <a:moveTo>
                    <a:pt x="17" y="35"/>
                  </a:moveTo>
                  <a:cubicBezTo>
                    <a:pt x="18" y="35"/>
                    <a:pt x="1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5"/>
                    <a:pt x="17" y="35"/>
                  </a:cubicBezTo>
                  <a:close/>
                  <a:moveTo>
                    <a:pt x="3" y="34"/>
                  </a:moveTo>
                  <a:cubicBezTo>
                    <a:pt x="3" y="34"/>
                    <a:pt x="4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4"/>
                    <a:pt x="3" y="34"/>
                  </a:cubicBezTo>
                  <a:close/>
                  <a:moveTo>
                    <a:pt x="11" y="34"/>
                  </a:move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3"/>
                    <a:pt x="11" y="33"/>
                  </a:cubicBezTo>
                  <a:cubicBezTo>
                    <a:pt x="11" y="34"/>
                    <a:pt x="11" y="33"/>
                    <a:pt x="11" y="34"/>
                  </a:cubicBezTo>
                  <a:close/>
                  <a:moveTo>
                    <a:pt x="13" y="36"/>
                  </a:moveTo>
                  <a:cubicBezTo>
                    <a:pt x="14" y="35"/>
                    <a:pt x="14" y="34"/>
                    <a:pt x="13" y="34"/>
                  </a:cubicBezTo>
                  <a:cubicBezTo>
                    <a:pt x="13" y="34"/>
                    <a:pt x="13" y="35"/>
                    <a:pt x="13" y="36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6" y="34"/>
                    <a:pt x="6" y="34"/>
                  </a:cubicBezTo>
                  <a:cubicBezTo>
                    <a:pt x="6" y="35"/>
                    <a:pt x="6" y="35"/>
                    <a:pt x="7" y="35"/>
                  </a:cubicBezTo>
                  <a:close/>
                  <a:moveTo>
                    <a:pt x="27" y="36"/>
                  </a:moveTo>
                  <a:cubicBezTo>
                    <a:pt x="28" y="36"/>
                    <a:pt x="28" y="35"/>
                    <a:pt x="28" y="35"/>
                  </a:cubicBezTo>
                  <a:cubicBezTo>
                    <a:pt x="28" y="35"/>
                    <a:pt x="28" y="34"/>
                    <a:pt x="27" y="34"/>
                  </a:cubicBezTo>
                  <a:cubicBezTo>
                    <a:pt x="27" y="35"/>
                    <a:pt x="27" y="35"/>
                    <a:pt x="27" y="36"/>
                  </a:cubicBezTo>
                  <a:close/>
                  <a:moveTo>
                    <a:pt x="23" y="37"/>
                  </a:move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6" y="35"/>
                    <a:pt x="24" y="35"/>
                  </a:cubicBezTo>
                  <a:cubicBezTo>
                    <a:pt x="24" y="35"/>
                    <a:pt x="24" y="36"/>
                    <a:pt x="23" y="37"/>
                  </a:cubicBezTo>
                  <a:close/>
                  <a:moveTo>
                    <a:pt x="30" y="36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5"/>
                    <a:pt x="30" y="35"/>
                  </a:cubicBezTo>
                  <a:cubicBezTo>
                    <a:pt x="30" y="35"/>
                    <a:pt x="30" y="35"/>
                    <a:pt x="30" y="36"/>
                  </a:cubicBezTo>
                  <a:close/>
                  <a:moveTo>
                    <a:pt x="10" y="37"/>
                  </a:moveTo>
                  <a:cubicBezTo>
                    <a:pt x="11" y="36"/>
                    <a:pt x="10" y="36"/>
                    <a:pt x="10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0" y="35"/>
                    <a:pt x="9" y="36"/>
                    <a:pt x="10" y="37"/>
                  </a:cubicBezTo>
                  <a:close/>
                  <a:moveTo>
                    <a:pt x="18" y="38"/>
                  </a:moveTo>
                  <a:cubicBezTo>
                    <a:pt x="18" y="38"/>
                    <a:pt x="19" y="37"/>
                    <a:pt x="19" y="37"/>
                  </a:cubicBezTo>
                  <a:cubicBezTo>
                    <a:pt x="18" y="36"/>
                    <a:pt x="18" y="36"/>
                    <a:pt x="18" y="35"/>
                  </a:cubicBezTo>
                  <a:cubicBezTo>
                    <a:pt x="17" y="36"/>
                    <a:pt x="17" y="37"/>
                    <a:pt x="18" y="38"/>
                  </a:cubicBezTo>
                  <a:close/>
                  <a:moveTo>
                    <a:pt x="21" y="38"/>
                  </a:moveTo>
                  <a:cubicBezTo>
                    <a:pt x="22" y="37"/>
                    <a:pt x="22" y="36"/>
                    <a:pt x="21" y="36"/>
                  </a:cubicBezTo>
                  <a:cubicBezTo>
                    <a:pt x="20" y="36"/>
                    <a:pt x="20" y="38"/>
                    <a:pt x="21" y="38"/>
                  </a:cubicBezTo>
                  <a:close/>
                  <a:moveTo>
                    <a:pt x="13" y="36"/>
                  </a:moveTo>
                  <a:cubicBezTo>
                    <a:pt x="13" y="36"/>
                    <a:pt x="13" y="36"/>
                    <a:pt x="12" y="36"/>
                  </a:cubicBezTo>
                  <a:cubicBezTo>
                    <a:pt x="12" y="36"/>
                    <a:pt x="12" y="36"/>
                    <a:pt x="13" y="36"/>
                  </a:cubicBezTo>
                  <a:close/>
                  <a:moveTo>
                    <a:pt x="14" y="37"/>
                  </a:moveTo>
                  <a:cubicBezTo>
                    <a:pt x="14" y="38"/>
                    <a:pt x="15" y="38"/>
                    <a:pt x="15" y="39"/>
                  </a:cubicBezTo>
                  <a:cubicBezTo>
                    <a:pt x="16" y="38"/>
                    <a:pt x="16" y="36"/>
                    <a:pt x="14" y="36"/>
                  </a:cubicBezTo>
                  <a:cubicBezTo>
                    <a:pt x="14" y="36"/>
                    <a:pt x="14" y="36"/>
                    <a:pt x="14" y="37"/>
                  </a:cubicBezTo>
                  <a:close/>
                  <a:moveTo>
                    <a:pt x="8" y="38"/>
                  </a:moveTo>
                  <a:cubicBezTo>
                    <a:pt x="8" y="38"/>
                    <a:pt x="8" y="38"/>
                    <a:pt x="9" y="38"/>
                  </a:cubicBezTo>
                  <a:cubicBezTo>
                    <a:pt x="8" y="38"/>
                    <a:pt x="8" y="37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7"/>
                    <a:pt x="8" y="37"/>
                    <a:pt x="8" y="38"/>
                  </a:cubicBezTo>
                  <a:close/>
                  <a:moveTo>
                    <a:pt x="25" y="39"/>
                  </a:moveTo>
                  <a:cubicBezTo>
                    <a:pt x="25" y="38"/>
                    <a:pt x="27" y="37"/>
                    <a:pt x="26" y="37"/>
                  </a:cubicBezTo>
                  <a:cubicBezTo>
                    <a:pt x="25" y="37"/>
                    <a:pt x="24" y="38"/>
                    <a:pt x="25" y="39"/>
                  </a:cubicBezTo>
                  <a:close/>
                  <a:moveTo>
                    <a:pt x="8" y="42"/>
                  </a:moveTo>
                  <a:cubicBezTo>
                    <a:pt x="8" y="41"/>
                    <a:pt x="7" y="41"/>
                    <a:pt x="7" y="40"/>
                  </a:cubicBezTo>
                  <a:cubicBezTo>
                    <a:pt x="6" y="39"/>
                    <a:pt x="6" y="37"/>
                    <a:pt x="5" y="37"/>
                  </a:cubicBezTo>
                  <a:cubicBezTo>
                    <a:pt x="5" y="39"/>
                    <a:pt x="6" y="41"/>
                    <a:pt x="8" y="42"/>
                  </a:cubicBezTo>
                  <a:close/>
                  <a:moveTo>
                    <a:pt x="28" y="39"/>
                  </a:moveTo>
                  <a:cubicBezTo>
                    <a:pt x="28" y="39"/>
                    <a:pt x="29" y="38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8"/>
                    <a:pt x="28" y="39"/>
                    <a:pt x="28" y="39"/>
                  </a:cubicBezTo>
                  <a:close/>
                  <a:moveTo>
                    <a:pt x="14" y="38"/>
                  </a:moveTo>
                  <a:cubicBezTo>
                    <a:pt x="14" y="38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19" y="40"/>
                  </a:moveTo>
                  <a:cubicBezTo>
                    <a:pt x="19" y="40"/>
                    <a:pt x="19" y="40"/>
                    <a:pt x="20" y="41"/>
                  </a:cubicBezTo>
                  <a:cubicBezTo>
                    <a:pt x="20" y="40"/>
                    <a:pt x="20" y="40"/>
                    <a:pt x="20" y="39"/>
                  </a:cubicBezTo>
                  <a:cubicBezTo>
                    <a:pt x="20" y="39"/>
                    <a:pt x="20" y="38"/>
                    <a:pt x="20" y="38"/>
                  </a:cubicBezTo>
                  <a:cubicBezTo>
                    <a:pt x="19" y="39"/>
                    <a:pt x="19" y="39"/>
                    <a:pt x="19" y="40"/>
                  </a:cubicBezTo>
                  <a:close/>
                  <a:moveTo>
                    <a:pt x="16" y="41"/>
                  </a:moveTo>
                  <a:cubicBezTo>
                    <a:pt x="17" y="41"/>
                    <a:pt x="17" y="40"/>
                    <a:pt x="17" y="40"/>
                  </a:cubicBezTo>
                  <a:cubicBezTo>
                    <a:pt x="17" y="39"/>
                    <a:pt x="17" y="39"/>
                    <a:pt x="16" y="38"/>
                  </a:cubicBezTo>
                  <a:cubicBezTo>
                    <a:pt x="16" y="39"/>
                    <a:pt x="15" y="41"/>
                    <a:pt x="16" y="41"/>
                  </a:cubicBezTo>
                  <a:close/>
                  <a:moveTo>
                    <a:pt x="22" y="40"/>
                  </a:moveTo>
                  <a:cubicBezTo>
                    <a:pt x="23" y="39"/>
                    <a:pt x="23" y="39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2" y="39"/>
                    <a:pt x="22" y="40"/>
                  </a:cubicBezTo>
                  <a:close/>
                  <a:moveTo>
                    <a:pt x="25" y="42"/>
                  </a:moveTo>
                  <a:cubicBezTo>
                    <a:pt x="25" y="42"/>
                    <a:pt x="25" y="41"/>
                    <a:pt x="25" y="41"/>
                  </a:cubicBezTo>
                  <a:cubicBezTo>
                    <a:pt x="25" y="40"/>
                    <a:pt x="27" y="39"/>
                    <a:pt x="27" y="38"/>
                  </a:cubicBezTo>
                  <a:cubicBezTo>
                    <a:pt x="26" y="39"/>
                    <a:pt x="25" y="40"/>
                    <a:pt x="25" y="42"/>
                  </a:cubicBezTo>
                  <a:close/>
                  <a:moveTo>
                    <a:pt x="26" y="43"/>
                  </a:moveTo>
                  <a:cubicBezTo>
                    <a:pt x="26" y="43"/>
                    <a:pt x="27" y="42"/>
                    <a:pt x="27" y="43"/>
                  </a:cubicBezTo>
                  <a:cubicBezTo>
                    <a:pt x="28" y="41"/>
                    <a:pt x="29" y="40"/>
                    <a:pt x="30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40"/>
                    <a:pt x="27" y="41"/>
                    <a:pt x="26" y="43"/>
                  </a:cubicBezTo>
                  <a:close/>
                  <a:moveTo>
                    <a:pt x="14" y="41"/>
                  </a:moveTo>
                  <a:cubicBezTo>
                    <a:pt x="14" y="40"/>
                    <a:pt x="13" y="39"/>
                    <a:pt x="13" y="39"/>
                  </a:cubicBezTo>
                  <a:cubicBezTo>
                    <a:pt x="13" y="40"/>
                    <a:pt x="13" y="40"/>
                    <a:pt x="14" y="41"/>
                  </a:cubicBezTo>
                  <a:close/>
                  <a:moveTo>
                    <a:pt x="10" y="40"/>
                  </a:moveTo>
                  <a:cubicBezTo>
                    <a:pt x="10" y="40"/>
                    <a:pt x="10" y="41"/>
                    <a:pt x="10" y="41"/>
                  </a:cubicBezTo>
                  <a:cubicBezTo>
                    <a:pt x="10" y="40"/>
                    <a:pt x="11" y="40"/>
                    <a:pt x="11" y="40"/>
                  </a:cubicBezTo>
                  <a:cubicBezTo>
                    <a:pt x="11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lose/>
                  <a:moveTo>
                    <a:pt x="23" y="41"/>
                  </a:moveTo>
                  <a:cubicBezTo>
                    <a:pt x="24" y="41"/>
                    <a:pt x="24" y="40"/>
                    <a:pt x="24" y="40"/>
                  </a:cubicBezTo>
                  <a:cubicBezTo>
                    <a:pt x="24" y="41"/>
                    <a:pt x="23" y="41"/>
                    <a:pt x="23" y="41"/>
                  </a:cubicBezTo>
                  <a:close/>
                  <a:moveTo>
                    <a:pt x="21" y="42"/>
                  </a:moveTo>
                  <a:cubicBezTo>
                    <a:pt x="21" y="42"/>
                    <a:pt x="21" y="41"/>
                    <a:pt x="22" y="41"/>
                  </a:cubicBezTo>
                  <a:cubicBezTo>
                    <a:pt x="21" y="41"/>
                    <a:pt x="22" y="41"/>
                    <a:pt x="21" y="41"/>
                  </a:cubicBezTo>
                  <a:cubicBezTo>
                    <a:pt x="21" y="41"/>
                    <a:pt x="21" y="42"/>
                    <a:pt x="21" y="42"/>
                  </a:cubicBezTo>
                  <a:close/>
                  <a:moveTo>
                    <a:pt x="17" y="43"/>
                  </a:moveTo>
                  <a:cubicBezTo>
                    <a:pt x="18" y="43"/>
                    <a:pt x="18" y="43"/>
                    <a:pt x="19" y="43"/>
                  </a:cubicBezTo>
                  <a:cubicBezTo>
                    <a:pt x="19" y="42"/>
                    <a:pt x="18" y="41"/>
                    <a:pt x="18" y="41"/>
                  </a:cubicBezTo>
                  <a:cubicBezTo>
                    <a:pt x="18" y="42"/>
                    <a:pt x="17" y="42"/>
                    <a:pt x="17" y="43"/>
                  </a:cubicBezTo>
                  <a:close/>
                  <a:moveTo>
                    <a:pt x="11" y="41"/>
                  </a:moveTo>
                  <a:cubicBezTo>
                    <a:pt x="11" y="42"/>
                    <a:pt x="12" y="42"/>
                    <a:pt x="12" y="43"/>
                  </a:cubicBezTo>
                  <a:cubicBezTo>
                    <a:pt x="12" y="42"/>
                    <a:pt x="12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lose/>
                  <a:moveTo>
                    <a:pt x="13" y="43"/>
                  </a:moveTo>
                  <a:cubicBezTo>
                    <a:pt x="13" y="43"/>
                    <a:pt x="13" y="42"/>
                    <a:pt x="13" y="42"/>
                  </a:cubicBezTo>
                  <a:cubicBezTo>
                    <a:pt x="13" y="42"/>
                    <a:pt x="12" y="42"/>
                    <a:pt x="12" y="42"/>
                  </a:cubicBezTo>
                  <a:cubicBezTo>
                    <a:pt x="12" y="42"/>
                    <a:pt x="13" y="43"/>
                    <a:pt x="13" y="43"/>
                  </a:cubicBezTo>
                  <a:close/>
                  <a:moveTo>
                    <a:pt x="14" y="44"/>
                  </a:moveTo>
                  <a:cubicBezTo>
                    <a:pt x="14" y="44"/>
                    <a:pt x="14" y="43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4" y="44"/>
                    <a:pt x="14" y="45"/>
                  </a:cubicBezTo>
                  <a:cubicBezTo>
                    <a:pt x="14" y="45"/>
                    <a:pt x="14" y="45"/>
                    <a:pt x="14" y="44"/>
                  </a:cubicBezTo>
                  <a:cubicBezTo>
                    <a:pt x="14" y="45"/>
                    <a:pt x="14" y="44"/>
                    <a:pt x="14" y="44"/>
                  </a:cubicBezTo>
                  <a:close/>
                  <a:moveTo>
                    <a:pt x="22" y="44"/>
                  </a:moveTo>
                  <a:cubicBezTo>
                    <a:pt x="22" y="44"/>
                    <a:pt x="23" y="44"/>
                    <a:pt x="23" y="44"/>
                  </a:cubicBezTo>
                  <a:cubicBezTo>
                    <a:pt x="22" y="44"/>
                    <a:pt x="22" y="44"/>
                    <a:pt x="22" y="44"/>
                  </a:cubicBezTo>
                  <a:close/>
                  <a:moveTo>
                    <a:pt x="14" y="45"/>
                  </a:moveTo>
                  <a:cubicBezTo>
                    <a:pt x="15" y="46"/>
                    <a:pt x="17" y="47"/>
                    <a:pt x="18" y="46"/>
                  </a:cubicBezTo>
                  <a:cubicBezTo>
                    <a:pt x="17" y="46"/>
                    <a:pt x="16" y="45"/>
                    <a:pt x="16" y="45"/>
                  </a:cubicBezTo>
                  <a:cubicBezTo>
                    <a:pt x="16" y="45"/>
                    <a:pt x="16" y="45"/>
                    <a:pt x="15" y="45"/>
                  </a:cubicBezTo>
                  <a:cubicBezTo>
                    <a:pt x="15" y="46"/>
                    <a:pt x="15" y="45"/>
                    <a:pt x="14" y="45"/>
                  </a:cubicBezTo>
                  <a:close/>
                  <a:moveTo>
                    <a:pt x="19" y="46"/>
                  </a:moveTo>
                  <a:cubicBezTo>
                    <a:pt x="20" y="46"/>
                    <a:pt x="21" y="46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41805" y="1180465"/>
            <a:ext cx="5329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在核心期刊上发表论文！ 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599170" y="4502150"/>
            <a:ext cx="2354580" cy="2470785"/>
            <a:chOff x="4416327" y="948589"/>
            <a:chExt cx="3332254" cy="3734537"/>
          </a:xfrm>
        </p:grpSpPr>
        <p:sp>
          <p:nvSpPr>
            <p:cNvPr id="3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7234436" y="3166226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4532767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7304081" y="2201496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4416327" y="2185127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/>
          </p:nvSpPr>
          <p:spPr bwMode="auto">
            <a:xfrm>
              <a:off x="6837359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/>
          </p:nvSpPr>
          <p:spPr bwMode="auto">
            <a:xfrm>
              <a:off x="4962139" y="1295892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4"/>
            <p:cNvSpPr/>
            <p:nvPr/>
          </p:nvSpPr>
          <p:spPr bwMode="auto">
            <a:xfrm>
              <a:off x="5988987" y="948589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0" name="图片 49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6610" y="80010"/>
            <a:ext cx="3786505" cy="197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3676650"/>
            <a:ext cx="3457575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ea typeface="微软雅黑" panose="020B0503020204020204" charset="-122"/>
              </a:rPr>
              <a:t>熟悉</a:t>
            </a:r>
            <a:br>
              <a:rPr lang="en-US" altLang="zh-CN" sz="4000" dirty="0">
                <a:ea typeface="微软雅黑" panose="020B0503020204020204" charset="-122"/>
              </a:rPr>
            </a:br>
            <a:r>
              <a:rPr lang="en-US" altLang="zh-CN" sz="4000" dirty="0">
                <a:ea typeface="微软雅黑" panose="020B0503020204020204" charset="-122"/>
              </a:rPr>
              <a:t>  </a:t>
            </a:r>
            <a:r>
              <a:rPr lang="zh-CN" altLang="en-US" sz="4000" dirty="0">
                <a:ea typeface="微软雅黑" panose="020B0503020204020204" charset="-122"/>
              </a:rPr>
              <a:t>却又</a:t>
            </a:r>
            <a:br>
              <a:rPr lang="en-US" altLang="zh-CN" sz="4000" dirty="0">
                <a:ea typeface="微软雅黑" panose="020B0503020204020204" charset="-122"/>
              </a:rPr>
            </a:br>
            <a:r>
              <a:rPr lang="en-US" altLang="zh-CN" sz="4000" dirty="0">
                <a:ea typeface="微软雅黑" panose="020B0503020204020204" charset="-122"/>
              </a:rPr>
              <a:t>    </a:t>
            </a:r>
            <a:r>
              <a:rPr lang="zh-CN" altLang="en-US" sz="4000" dirty="0">
                <a:ea typeface="微软雅黑" panose="020B0503020204020204" charset="-122"/>
              </a:rPr>
              <a:t>陌生</a:t>
            </a:r>
            <a:endParaRPr lang="zh-CN" altLang="en-US" sz="4000" dirty="0">
              <a:ea typeface="微软雅黑" panose="020B0503020204020204" charset="-122"/>
            </a:endParaRPr>
          </a:p>
        </p:txBody>
      </p:sp>
      <p:pic>
        <p:nvPicPr>
          <p:cNvPr id="2" name="图片占位符 4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4606925" y="1335088"/>
            <a:ext cx="6313488" cy="3941762"/>
          </a:xfrm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525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3797381" y="3032886"/>
            <a:ext cx="8043225" cy="572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如何利用知网研学辅助科研选题？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931138" y="1930853"/>
            <a:ext cx="1894840" cy="1895475"/>
            <a:chOff x="5537" y="1955"/>
            <a:chExt cx="2984" cy="2985"/>
          </a:xfrm>
        </p:grpSpPr>
        <p:sp>
          <p:nvSpPr>
            <p:cNvPr id="8" name="Freeform 5"/>
            <p:cNvSpPr/>
            <p:nvPr/>
          </p:nvSpPr>
          <p:spPr bwMode="auto">
            <a:xfrm>
              <a:off x="5537" y="1955"/>
              <a:ext cx="1493" cy="2242"/>
            </a:xfrm>
            <a:custGeom>
              <a:avLst/>
              <a:gdLst/>
              <a:ahLst/>
              <a:cxnLst>
                <a:cxn ang="0">
                  <a:pos x="422" y="0"/>
                </a:cxn>
                <a:cxn ang="0">
                  <a:pos x="0" y="421"/>
                </a:cxn>
                <a:cxn ang="0">
                  <a:pos x="57" y="632"/>
                </a:cxn>
                <a:cxn ang="0">
                  <a:pos x="422" y="421"/>
                </a:cxn>
                <a:cxn ang="0">
                  <a:pos x="422" y="0"/>
                </a:cxn>
              </a:cxnLst>
              <a:rect l="0" t="0" r="r" b="b"/>
              <a:pathLst>
                <a:path w="422" h="632">
                  <a:moveTo>
                    <a:pt x="422" y="0"/>
                  </a:moveTo>
                  <a:cubicBezTo>
                    <a:pt x="189" y="0"/>
                    <a:pt x="0" y="188"/>
                    <a:pt x="0" y="421"/>
                  </a:cubicBezTo>
                  <a:cubicBezTo>
                    <a:pt x="0" y="498"/>
                    <a:pt x="21" y="570"/>
                    <a:pt x="57" y="632"/>
                  </a:cubicBezTo>
                  <a:cubicBezTo>
                    <a:pt x="422" y="421"/>
                    <a:pt x="422" y="421"/>
                    <a:pt x="422" y="421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7029" y="1955"/>
              <a:ext cx="1493" cy="2242"/>
            </a:xfrm>
            <a:custGeom>
              <a:avLst/>
              <a:gdLst/>
              <a:ahLst/>
              <a:cxnLst>
                <a:cxn ang="0">
                  <a:pos x="364" y="632"/>
                </a:cxn>
                <a:cxn ang="0">
                  <a:pos x="421" y="421"/>
                </a:cxn>
                <a:cxn ang="0">
                  <a:pos x="0" y="0"/>
                </a:cxn>
                <a:cxn ang="0">
                  <a:pos x="0" y="421"/>
                </a:cxn>
                <a:cxn ang="0">
                  <a:pos x="364" y="632"/>
                </a:cxn>
              </a:cxnLst>
              <a:rect l="0" t="0" r="r" b="b"/>
              <a:pathLst>
                <a:path w="421" h="632">
                  <a:moveTo>
                    <a:pt x="364" y="632"/>
                  </a:moveTo>
                  <a:cubicBezTo>
                    <a:pt x="400" y="570"/>
                    <a:pt x="421" y="498"/>
                    <a:pt x="421" y="421"/>
                  </a:cubicBezTo>
                  <a:cubicBezTo>
                    <a:pt x="421" y="188"/>
                    <a:pt x="232" y="0"/>
                    <a:pt x="0" y="0"/>
                  </a:cubicBezTo>
                  <a:cubicBezTo>
                    <a:pt x="0" y="421"/>
                    <a:pt x="0" y="421"/>
                    <a:pt x="0" y="421"/>
                  </a:cubicBezTo>
                  <a:lnTo>
                    <a:pt x="364" y="6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5737" y="3448"/>
              <a:ext cx="2585" cy="1493"/>
            </a:xfrm>
            <a:custGeom>
              <a:avLst/>
              <a:gdLst/>
              <a:ahLst/>
              <a:cxnLst>
                <a:cxn ang="0">
                  <a:pos x="365" y="0"/>
                </a:cxn>
                <a:cxn ang="0">
                  <a:pos x="0" y="211"/>
                </a:cxn>
                <a:cxn ang="0">
                  <a:pos x="365" y="421"/>
                </a:cxn>
                <a:cxn ang="0">
                  <a:pos x="729" y="211"/>
                </a:cxn>
                <a:cxn ang="0">
                  <a:pos x="365" y="0"/>
                </a:cxn>
              </a:cxnLst>
              <a:rect l="0" t="0" r="r" b="b"/>
              <a:pathLst>
                <a:path w="729" h="421">
                  <a:moveTo>
                    <a:pt x="365" y="0"/>
                  </a:moveTo>
                  <a:cubicBezTo>
                    <a:pt x="0" y="211"/>
                    <a:pt x="0" y="211"/>
                    <a:pt x="0" y="211"/>
                  </a:cubicBezTo>
                  <a:cubicBezTo>
                    <a:pt x="73" y="337"/>
                    <a:pt x="209" y="421"/>
                    <a:pt x="365" y="421"/>
                  </a:cubicBezTo>
                  <a:cubicBezTo>
                    <a:pt x="520" y="421"/>
                    <a:pt x="656" y="337"/>
                    <a:pt x="729" y="211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13" name="Group 33"/>
          <p:cNvGrpSpPr/>
          <p:nvPr/>
        </p:nvGrpSpPr>
        <p:grpSpPr>
          <a:xfrm>
            <a:off x="5064144" y="2493806"/>
            <a:ext cx="295939" cy="187428"/>
            <a:chOff x="3175000" y="3792538"/>
            <a:chExt cx="190500" cy="120650"/>
          </a:xfrm>
          <a:solidFill>
            <a:schemeClr val="bg1"/>
          </a:solidFill>
        </p:grpSpPr>
        <p:sp>
          <p:nvSpPr>
            <p:cNvPr id="14" name="Freeform 31"/>
            <p:cNvSpPr/>
            <p:nvPr/>
          </p:nvSpPr>
          <p:spPr bwMode="auto">
            <a:xfrm>
              <a:off x="3175000" y="3792538"/>
              <a:ext cx="190500" cy="109538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3" y="1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30" y="3"/>
                </a:cxn>
                <a:cxn ang="0">
                  <a:pos x="21" y="11"/>
                </a:cxn>
                <a:cxn ang="0">
                  <a:pos x="15" y="5"/>
                </a:cxn>
                <a:cxn ang="0">
                  <a:pos x="0" y="19"/>
                </a:cxn>
                <a:cxn ang="0">
                  <a:pos x="1" y="19"/>
                </a:cxn>
                <a:cxn ang="0">
                  <a:pos x="15" y="6"/>
                </a:cxn>
                <a:cxn ang="0">
                  <a:pos x="21" y="12"/>
                </a:cxn>
                <a:cxn ang="0">
                  <a:pos x="30" y="3"/>
                </a:cxn>
                <a:cxn ang="0">
                  <a:pos x="31" y="4"/>
                </a:cxn>
                <a:cxn ang="0">
                  <a:pos x="31" y="4"/>
                </a:cxn>
                <a:cxn ang="0">
                  <a:pos x="32" y="3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2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5" name="Freeform 32"/>
            <p:cNvSpPr/>
            <p:nvPr/>
          </p:nvSpPr>
          <p:spPr bwMode="auto">
            <a:xfrm>
              <a:off x="3325813" y="3821113"/>
              <a:ext cx="22225" cy="920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58"/>
                </a:cxn>
                <a:cxn ang="0">
                  <a:pos x="14" y="58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58">
                  <a:moveTo>
                    <a:pt x="0" y="11"/>
                  </a:moveTo>
                  <a:lnTo>
                    <a:pt x="0" y="58"/>
                  </a:lnTo>
                  <a:lnTo>
                    <a:pt x="14" y="58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3295650" y="3843338"/>
              <a:ext cx="23813" cy="6985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0"/>
                </a:cxn>
                <a:cxn ang="0">
                  <a:pos x="0" y="15"/>
                </a:cxn>
              </a:cxnLst>
              <a:rect l="0" t="0" r="r" b="b"/>
              <a:pathLst>
                <a:path w="15" h="44">
                  <a:moveTo>
                    <a:pt x="0" y="15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7" name="Freeform 34"/>
            <p:cNvSpPr/>
            <p:nvPr/>
          </p:nvSpPr>
          <p:spPr bwMode="auto">
            <a:xfrm>
              <a:off x="3267075" y="3843338"/>
              <a:ext cx="23813" cy="69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4"/>
                </a:cxn>
                <a:cxn ang="0">
                  <a:pos x="15" y="44"/>
                </a:cxn>
                <a:cxn ang="0">
                  <a:pos x="15" y="11"/>
                </a:cxn>
                <a:cxn ang="0">
                  <a:pos x="0" y="0"/>
                </a:cxn>
              </a:cxnLst>
              <a:rect l="0" t="0" r="r" b="b"/>
              <a:pathLst>
                <a:path w="15" h="44">
                  <a:moveTo>
                    <a:pt x="0" y="0"/>
                  </a:moveTo>
                  <a:lnTo>
                    <a:pt x="0" y="44"/>
                  </a:lnTo>
                  <a:lnTo>
                    <a:pt x="15" y="44"/>
                  </a:lnTo>
                  <a:lnTo>
                    <a:pt x="15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8" name="Freeform 35"/>
            <p:cNvSpPr/>
            <p:nvPr/>
          </p:nvSpPr>
          <p:spPr bwMode="auto">
            <a:xfrm>
              <a:off x="3238500" y="3832225"/>
              <a:ext cx="23813" cy="809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1"/>
                </a:cxn>
                <a:cxn ang="0">
                  <a:pos x="0" y="51"/>
                </a:cxn>
                <a:cxn ang="0">
                  <a:pos x="15" y="5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51">
                  <a:moveTo>
                    <a:pt x="15" y="0"/>
                  </a:moveTo>
                  <a:lnTo>
                    <a:pt x="0" y="11"/>
                  </a:lnTo>
                  <a:lnTo>
                    <a:pt x="0" y="51"/>
                  </a:lnTo>
                  <a:lnTo>
                    <a:pt x="15" y="5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9" name="Freeform 36"/>
            <p:cNvSpPr/>
            <p:nvPr/>
          </p:nvSpPr>
          <p:spPr bwMode="auto">
            <a:xfrm>
              <a:off x="3209925" y="3860800"/>
              <a:ext cx="22225" cy="5238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3"/>
                </a:cxn>
                <a:cxn ang="0">
                  <a:pos x="14" y="33"/>
                </a:cxn>
                <a:cxn ang="0">
                  <a:pos x="14" y="0"/>
                </a:cxn>
                <a:cxn ang="0">
                  <a:pos x="0" y="11"/>
                </a:cxn>
              </a:cxnLst>
              <a:rect l="0" t="0" r="r" b="b"/>
              <a:pathLst>
                <a:path w="14" h="33">
                  <a:moveTo>
                    <a:pt x="0" y="11"/>
                  </a:moveTo>
                  <a:lnTo>
                    <a:pt x="0" y="33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0" name="Freeform 37"/>
            <p:cNvSpPr/>
            <p:nvPr/>
          </p:nvSpPr>
          <p:spPr bwMode="auto">
            <a:xfrm>
              <a:off x="3181350" y="3884613"/>
              <a:ext cx="22225" cy="285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8"/>
                </a:cxn>
                <a:cxn ang="0">
                  <a:pos x="14" y="18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18">
                  <a:moveTo>
                    <a:pt x="0" y="14"/>
                  </a:moveTo>
                  <a:lnTo>
                    <a:pt x="0" y="18"/>
                  </a:lnTo>
                  <a:lnTo>
                    <a:pt x="14" y="18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6376685" y="2484509"/>
            <a:ext cx="270560" cy="206022"/>
            <a:chOff x="3694113" y="3481388"/>
            <a:chExt cx="173038" cy="131763"/>
          </a:xfrm>
          <a:solidFill>
            <a:schemeClr val="bg1"/>
          </a:solidFill>
        </p:grpSpPr>
        <p:sp>
          <p:nvSpPr>
            <p:cNvPr id="22" name="Freeform 38"/>
            <p:cNvSpPr>
              <a:spLocks noEditPoints="1"/>
            </p:cNvSpPr>
            <p:nvPr/>
          </p:nvSpPr>
          <p:spPr bwMode="auto">
            <a:xfrm>
              <a:off x="3694113" y="3481388"/>
              <a:ext cx="173038" cy="1317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3" y="20"/>
                </a:cxn>
                <a:cxn ang="0">
                  <a:pos x="10" y="20"/>
                </a:cxn>
                <a:cxn ang="0">
                  <a:pos x="9" y="21"/>
                </a:cxn>
                <a:cxn ang="0">
                  <a:pos x="5" y="21"/>
                </a:cxn>
                <a:cxn ang="0">
                  <a:pos x="3" y="22"/>
                </a:cxn>
                <a:cxn ang="0">
                  <a:pos x="5" y="23"/>
                </a:cxn>
                <a:cxn ang="0">
                  <a:pos x="25" y="23"/>
                </a:cxn>
                <a:cxn ang="0">
                  <a:pos x="27" y="22"/>
                </a:cxn>
                <a:cxn ang="0">
                  <a:pos x="25" y="21"/>
                </a:cxn>
                <a:cxn ang="0">
                  <a:pos x="21" y="21"/>
                </a:cxn>
                <a:cxn ang="0">
                  <a:pos x="20" y="20"/>
                </a:cxn>
                <a:cxn ang="0">
                  <a:pos x="27" y="20"/>
                </a:cxn>
                <a:cxn ang="0">
                  <a:pos x="30" y="17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9" y="17"/>
                </a:cxn>
                <a:cxn ang="0">
                  <a:pos x="27" y="18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3"/>
                </a:cxn>
                <a:cxn ang="0">
                  <a:pos x="3" y="2"/>
                </a:cxn>
                <a:cxn ang="0">
                  <a:pos x="27" y="2"/>
                </a:cxn>
                <a:cxn ang="0">
                  <a:pos x="29" y="3"/>
                </a:cxn>
                <a:cxn ang="0">
                  <a:pos x="29" y="17"/>
                </a:cxn>
              </a:cxnLst>
              <a:rect l="0" t="0" r="r" b="b"/>
              <a:pathLst>
                <a:path w="30" h="23">
                  <a:moveTo>
                    <a:pt x="2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1" y="20"/>
                    <a:pt x="3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3" y="21"/>
                    <a:pt x="3" y="22"/>
                  </a:cubicBezTo>
                  <a:cubicBezTo>
                    <a:pt x="3" y="22"/>
                    <a:pt x="4" y="23"/>
                    <a:pt x="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7" y="22"/>
                    <a:pt x="27" y="22"/>
                  </a:cubicBezTo>
                  <a:cubicBezTo>
                    <a:pt x="27" y="21"/>
                    <a:pt x="26" y="21"/>
                    <a:pt x="2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9" y="0"/>
                    <a:pt x="27" y="0"/>
                  </a:cubicBezTo>
                  <a:close/>
                  <a:moveTo>
                    <a:pt x="29" y="17"/>
                  </a:moveTo>
                  <a:cubicBezTo>
                    <a:pt x="29" y="18"/>
                    <a:pt x="28" y="18"/>
                    <a:pt x="27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9" y="2"/>
                    <a:pt x="29" y="3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3" name="Freeform 39"/>
            <p:cNvSpPr>
              <a:spLocks noEditPoints="1"/>
            </p:cNvSpPr>
            <p:nvPr/>
          </p:nvSpPr>
          <p:spPr bwMode="auto">
            <a:xfrm>
              <a:off x="3733800" y="3514725"/>
              <a:ext cx="63500" cy="6350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1" y="9"/>
                </a:cxn>
                <a:cxn ang="0">
                  <a:pos x="2" y="10"/>
                </a:cxn>
                <a:cxn ang="0">
                  <a:pos x="3" y="9"/>
                </a:cxn>
                <a:cxn ang="0">
                  <a:pos x="5" y="10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6"/>
                </a:cxn>
                <a:cxn ang="0">
                  <a:pos x="11" y="6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6"/>
                </a:cxn>
                <a:cxn ang="0">
                  <a:pos x="5" y="2"/>
                </a:cxn>
                <a:cxn ang="0">
                  <a:pos x="8" y="6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7"/>
                    <a:pt x="9" y="6"/>
                  </a:cubicBezTo>
                  <a:lnTo>
                    <a:pt x="11" y="6"/>
                  </a:lnTo>
                  <a:close/>
                  <a:moveTo>
                    <a:pt x="8" y="6"/>
                  </a:moveTo>
                  <a:cubicBezTo>
                    <a:pt x="8" y="7"/>
                    <a:pt x="7" y="9"/>
                    <a:pt x="5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4"/>
                    <a:pt x="3" y="2"/>
                    <a:pt x="5" y="2"/>
                  </a:cubicBezTo>
                  <a:cubicBezTo>
                    <a:pt x="7" y="2"/>
                    <a:pt x="8" y="4"/>
                    <a:pt x="8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4" name="Freeform 40"/>
            <p:cNvSpPr>
              <a:spLocks noEditPoints="1"/>
            </p:cNvSpPr>
            <p:nvPr/>
          </p:nvSpPr>
          <p:spPr bwMode="auto">
            <a:xfrm>
              <a:off x="3792538" y="3544888"/>
              <a:ext cx="34925" cy="28575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1" y="2"/>
                </a:cxn>
                <a:cxn ang="0">
                  <a:pos x="3" y="1"/>
                </a:cxn>
                <a:cxn ang="0">
                  <a:pos x="5" y="2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" y="3"/>
                  </a:lnTo>
                  <a:close/>
                  <a:moveTo>
                    <a:pt x="5" y="2"/>
                  </a:move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5" name="Freeform 41"/>
            <p:cNvSpPr>
              <a:spLocks noEditPoints="1"/>
            </p:cNvSpPr>
            <p:nvPr/>
          </p:nvSpPr>
          <p:spPr bwMode="auto">
            <a:xfrm>
              <a:off x="3786188" y="3497263"/>
              <a:ext cx="41275" cy="41275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4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lnTo>
                    <a:pt x="7" y="4"/>
                  </a:lnTo>
                  <a:close/>
                  <a:moveTo>
                    <a:pt x="5" y="4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grpSp>
        <p:nvGrpSpPr>
          <p:cNvPr id="26" name="Group 67"/>
          <p:cNvGrpSpPr/>
          <p:nvPr/>
        </p:nvGrpSpPr>
        <p:grpSpPr>
          <a:xfrm>
            <a:off x="5731950" y="3409461"/>
            <a:ext cx="293804" cy="316192"/>
            <a:chOff x="4184650" y="3094038"/>
            <a:chExt cx="166688" cy="179388"/>
          </a:xfrm>
          <a:solidFill>
            <a:schemeClr val="bg1"/>
          </a:solidFill>
        </p:grpSpPr>
        <p:sp>
          <p:nvSpPr>
            <p:cNvPr id="27" name="Freeform 42"/>
            <p:cNvSpPr>
              <a:spLocks noEditPoints="1"/>
            </p:cNvSpPr>
            <p:nvPr/>
          </p:nvSpPr>
          <p:spPr bwMode="auto">
            <a:xfrm>
              <a:off x="4184650" y="3094038"/>
              <a:ext cx="166688" cy="179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22" y="25"/>
                </a:cxn>
                <a:cxn ang="0">
                  <a:pos x="21" y="20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17" y="18"/>
                </a:cxn>
                <a:cxn ang="0">
                  <a:pos x="16" y="21"/>
                </a:cxn>
                <a:cxn ang="0">
                  <a:pos x="15" y="22"/>
                </a:cxn>
                <a:cxn ang="0">
                  <a:pos x="15" y="19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9"/>
                </a:cxn>
                <a:cxn ang="0">
                  <a:pos x="14" y="22"/>
                </a:cxn>
                <a:cxn ang="0">
                  <a:pos x="13" y="21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7" y="20"/>
                </a:cxn>
                <a:cxn ang="0">
                  <a:pos x="7" y="24"/>
                </a:cxn>
                <a:cxn ang="0">
                  <a:pos x="4" y="17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7" y="7"/>
                </a:cxn>
                <a:cxn ang="0">
                  <a:pos x="20" y="6"/>
                </a:cxn>
                <a:cxn ang="0">
                  <a:pos x="22" y="5"/>
                </a:cxn>
                <a:cxn ang="0">
                  <a:pos x="22" y="3"/>
                </a:cxn>
                <a:cxn ang="0">
                  <a:pos x="20" y="2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4" y="1"/>
                </a:cxn>
                <a:cxn ang="0">
                  <a:pos x="14" y="3"/>
                </a:cxn>
                <a:cxn ang="0">
                  <a:pos x="0" y="17"/>
                </a:cxn>
                <a:cxn ang="0">
                  <a:pos x="15" y="31"/>
                </a:cxn>
                <a:cxn ang="0">
                  <a:pos x="29" y="17"/>
                </a:cxn>
                <a:cxn ang="0">
                  <a:pos x="25" y="17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9" y="26"/>
                </a:cxn>
                <a:cxn ang="0">
                  <a:pos x="19" y="26"/>
                </a:cxn>
                <a:cxn ang="0">
                  <a:pos x="19" y="22"/>
                </a:cxn>
                <a:cxn ang="0">
                  <a:pos x="19" y="22"/>
                </a:cxn>
                <a:cxn ang="0">
                  <a:pos x="10" y="22"/>
                </a:cxn>
                <a:cxn ang="0">
                  <a:pos x="10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10" y="22"/>
                </a:cxn>
              </a:cxnLst>
              <a:rect l="0" t="0" r="r" b="b"/>
              <a:pathLst>
                <a:path w="29" h="31">
                  <a:moveTo>
                    <a:pt x="25" y="17"/>
                  </a:moveTo>
                  <a:cubicBezTo>
                    <a:pt x="25" y="20"/>
                    <a:pt x="24" y="23"/>
                    <a:pt x="22" y="25"/>
                  </a:cubicBezTo>
                  <a:cubicBezTo>
                    <a:pt x="22" y="22"/>
                    <a:pt x="22" y="20"/>
                    <a:pt x="21" y="20"/>
                  </a:cubicBezTo>
                  <a:cubicBezTo>
                    <a:pt x="21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8" y="19"/>
                    <a:pt x="7" y="20"/>
                  </a:cubicBezTo>
                  <a:cubicBezTo>
                    <a:pt x="7" y="20"/>
                    <a:pt x="7" y="22"/>
                    <a:pt x="7" y="24"/>
                  </a:cubicBezTo>
                  <a:cubicBezTo>
                    <a:pt x="5" y="22"/>
                    <a:pt x="4" y="20"/>
                    <a:pt x="4" y="17"/>
                  </a:cubicBezTo>
                  <a:cubicBezTo>
                    <a:pt x="4" y="11"/>
                    <a:pt x="9" y="6"/>
                    <a:pt x="14" y="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5" y="9"/>
                    <a:pt x="16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9" y="6"/>
                    <a:pt x="20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7" y="3"/>
                    <a:pt x="0" y="9"/>
                    <a:pt x="0" y="17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22" y="31"/>
                    <a:pt x="29" y="24"/>
                    <a:pt x="29" y="17"/>
                  </a:cubicBezTo>
                  <a:lnTo>
                    <a:pt x="25" y="17"/>
                  </a:lnTo>
                  <a:close/>
                  <a:moveTo>
                    <a:pt x="19" y="22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  <a:moveTo>
                    <a:pt x="10" y="22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28" name="Oval 43"/>
            <p:cNvSpPr>
              <a:spLocks noChangeArrowheads="1"/>
            </p:cNvSpPr>
            <p:nvPr/>
          </p:nvSpPr>
          <p:spPr bwMode="auto">
            <a:xfrm>
              <a:off x="4248150" y="3157538"/>
              <a:ext cx="39688" cy="349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  <p:sp>
        <p:nvSpPr>
          <p:cNvPr id="29" name="Freeform 8"/>
          <p:cNvSpPr/>
          <p:nvPr/>
        </p:nvSpPr>
        <p:spPr bwMode="auto">
          <a:xfrm>
            <a:off x="5493052" y="2481005"/>
            <a:ext cx="810000" cy="810000"/>
          </a:xfrm>
          <a:custGeom>
            <a:avLst/>
            <a:gdLst/>
            <a:ahLst/>
            <a:cxnLst>
              <a:cxn ang="0">
                <a:pos x="385" y="156"/>
              </a:cxn>
              <a:cxn ang="0">
                <a:pos x="255" y="11"/>
              </a:cxn>
              <a:cxn ang="0">
                <a:pos x="206" y="1"/>
              </a:cxn>
              <a:cxn ang="0">
                <a:pos x="155" y="5"/>
              </a:cxn>
              <a:cxn ang="0">
                <a:pos x="10" y="134"/>
              </a:cxn>
              <a:cxn ang="0">
                <a:pos x="1" y="184"/>
              </a:cxn>
              <a:cxn ang="0">
                <a:pos x="5" y="234"/>
              </a:cxn>
              <a:cxn ang="0">
                <a:pos x="134" y="379"/>
              </a:cxn>
              <a:cxn ang="0">
                <a:pos x="184" y="389"/>
              </a:cxn>
              <a:cxn ang="0">
                <a:pos x="234" y="385"/>
              </a:cxn>
              <a:cxn ang="0">
                <a:pos x="379" y="255"/>
              </a:cxn>
              <a:cxn ang="0">
                <a:pos x="388" y="206"/>
              </a:cxn>
              <a:cxn ang="0">
                <a:pos x="385" y="156"/>
              </a:cxn>
            </a:cxnLst>
            <a:rect l="0" t="0" r="r" b="b"/>
            <a:pathLst>
              <a:path w="389" h="390">
                <a:moveTo>
                  <a:pt x="385" y="156"/>
                </a:moveTo>
                <a:cubicBezTo>
                  <a:pt x="371" y="88"/>
                  <a:pt x="321" y="32"/>
                  <a:pt x="255" y="11"/>
                </a:cubicBezTo>
                <a:cubicBezTo>
                  <a:pt x="239" y="5"/>
                  <a:pt x="223" y="2"/>
                  <a:pt x="206" y="1"/>
                </a:cubicBezTo>
                <a:cubicBezTo>
                  <a:pt x="188" y="0"/>
                  <a:pt x="171" y="2"/>
                  <a:pt x="155" y="5"/>
                </a:cubicBezTo>
                <a:cubicBezTo>
                  <a:pt x="87" y="19"/>
                  <a:pt x="32" y="69"/>
                  <a:pt x="10" y="134"/>
                </a:cubicBezTo>
                <a:cubicBezTo>
                  <a:pt x="5" y="150"/>
                  <a:pt x="2" y="167"/>
                  <a:pt x="1" y="184"/>
                </a:cubicBezTo>
                <a:cubicBezTo>
                  <a:pt x="0" y="201"/>
                  <a:pt x="1" y="218"/>
                  <a:pt x="5" y="234"/>
                </a:cubicBezTo>
                <a:cubicBezTo>
                  <a:pt x="19" y="302"/>
                  <a:pt x="68" y="358"/>
                  <a:pt x="134" y="379"/>
                </a:cubicBezTo>
                <a:cubicBezTo>
                  <a:pt x="150" y="384"/>
                  <a:pt x="166" y="388"/>
                  <a:pt x="184" y="389"/>
                </a:cubicBezTo>
                <a:cubicBezTo>
                  <a:pt x="201" y="390"/>
                  <a:pt x="218" y="388"/>
                  <a:pt x="234" y="385"/>
                </a:cubicBezTo>
                <a:cubicBezTo>
                  <a:pt x="302" y="371"/>
                  <a:pt x="357" y="321"/>
                  <a:pt x="379" y="255"/>
                </a:cubicBezTo>
                <a:cubicBezTo>
                  <a:pt x="384" y="240"/>
                  <a:pt x="387" y="223"/>
                  <a:pt x="388" y="206"/>
                </a:cubicBezTo>
                <a:cubicBezTo>
                  <a:pt x="389" y="189"/>
                  <a:pt x="388" y="172"/>
                  <a:pt x="385" y="156"/>
                </a:cubicBezTo>
                <a:close/>
              </a:path>
            </a:pathLst>
          </a:custGeom>
          <a:solidFill>
            <a:srgbClr val="FDFDFE"/>
          </a:solidFill>
          <a:ln w="28575">
            <a:solidFill>
              <a:schemeClr val="accent2">
                <a:lumMod val="20000"/>
                <a:lumOff val="80000"/>
              </a:schemeClr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algn="ctr"/>
            <a:r>
              <a:rPr 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选刊方法</a:t>
            </a:r>
            <a:endParaRPr 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75"/>
          <p:cNvSpPr txBox="1"/>
          <p:nvPr/>
        </p:nvSpPr>
        <p:spPr>
          <a:xfrm>
            <a:off x="1537345" y="1863406"/>
            <a:ext cx="3228884" cy="13043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经验法</a:t>
            </a:r>
            <a:endParaRPr lang="zh-CN" altLang="en-US" sz="2400" b="1" dirty="0">
              <a:solidFill>
                <a:srgbClr val="C70019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lvl="0" indent="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charset="-122"/>
                <a:cs typeface="+mn-ea"/>
                <a:sym typeface="+mn-lt"/>
              </a:rPr>
              <a:t>根据自己和身边人以往选刊投稿的经验，选择不易拒稿的期刊。</a:t>
            </a:r>
            <a:endParaRPr lang="zh-CN" altLang="en-US" sz="11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TextBox 75"/>
          <p:cNvSpPr txBox="1"/>
          <p:nvPr/>
        </p:nvSpPr>
        <p:spPr>
          <a:xfrm>
            <a:off x="7212119" y="2083560"/>
            <a:ext cx="2774496" cy="115095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文献法</a:t>
            </a:r>
            <a:endParaRPr lang="zh-CN" altLang="en-US" b="1" dirty="0">
              <a:solidFill>
                <a:srgbClr val="C70019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lv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根据你的论文引用的参考文献的期刊来源，进行选刊。</a:t>
            </a:r>
            <a:endParaRPr lang="zh-CN" altLang="en-US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11733" y="4050483"/>
            <a:ext cx="2827655" cy="908685"/>
            <a:chOff x="5034" y="5293"/>
            <a:chExt cx="4453" cy="1431"/>
          </a:xfrm>
        </p:grpSpPr>
        <p:sp>
          <p:nvSpPr>
            <p:cNvPr id="33" name="TextBox 74"/>
            <p:cNvSpPr txBox="1"/>
            <p:nvPr/>
          </p:nvSpPr>
          <p:spPr>
            <a:xfrm>
              <a:off x="5034" y="5293"/>
              <a:ext cx="4453" cy="109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rgbClr val="F692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工具法</a:t>
              </a:r>
              <a:endParaRPr lang="zh-CN" altLang="en-US" sz="2400" b="1" dirty="0">
                <a:solidFill>
                  <a:srgbClr val="F692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marL="171450" lvl="0" indent="-1714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zh-CN" altLang="en-US" sz="1600" b="1" dirty="0">
                <a:solidFill>
                  <a:srgbClr val="F692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399" y="5938"/>
              <a:ext cx="3945" cy="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0">
                <a:lnSpc>
                  <a:spcPct val="150000"/>
                </a:lnSpc>
                <a:buFont typeface="Wingdings" panose="05000000000000000000" pitchFamily="2" charset="2"/>
                <a:buNone/>
              </a:pPr>
              <a:r>
                <a:rPr lang="zh-CN" altLang="en-US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知网期刊数据检索库</a:t>
              </a:r>
              <a:endParaRPr lang="zh-CN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36" name="组合 35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38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9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7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9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论文投稿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2" name="图片 1" descr="L8HMGLD}5UBHXR2)CN{A8Q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269365"/>
            <a:ext cx="10058400" cy="4319270"/>
          </a:xfrm>
          <a:prstGeom prst="rect">
            <a:avLst/>
          </a:prstGeom>
        </p:spPr>
      </p:pic>
      <p:pic>
        <p:nvPicPr>
          <p:cNvPr id="3" name="图片 2" descr="C:\Users\Luvian\Desktop\66.png6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1070" y="996315"/>
            <a:ext cx="10852785" cy="51219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54375" y="3068320"/>
            <a:ext cx="6127115" cy="2019935"/>
          </a:xfrm>
          <a:prstGeom prst="rect">
            <a:avLst/>
          </a:prstGeom>
          <a:noFill/>
          <a:ln w="34925">
            <a:solidFill>
              <a:srgbClr val="ED7D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776460" y="1269365"/>
            <a:ext cx="2253615" cy="401955"/>
          </a:xfrm>
          <a:prstGeom prst="rect">
            <a:avLst/>
          </a:prstGeom>
          <a:noFill/>
          <a:ln w="34925">
            <a:solidFill>
              <a:srgbClr val="ED7D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F_Q6Z})7SVG[_ANQ3IMAKV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925" y="1116330"/>
            <a:ext cx="12192000" cy="488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箭头: 五边形 6"/>
          <p:cNvSpPr/>
          <p:nvPr/>
        </p:nvSpPr>
        <p:spPr>
          <a:xfrm>
            <a:off x="828647" y="1476615"/>
            <a:ext cx="1686318" cy="79363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选刊指南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19943" y="164259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、影响因子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19941" y="2395889"/>
            <a:ext cx="772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、发表时间（审稿周期、期刊类型如半月刊、月刊等）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19942" y="3149181"/>
            <a:ext cx="6186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、期刊类型（综合类、专业类、高校期刊）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19942" y="3902473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、版面费（一般按页计算）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19941" y="5409055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、期刊质量，小心钓鱼期刊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19941" y="4655765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、投稿时间（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4-6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月和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10-12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月热期，寒暑期荒期）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16" name="组合 15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18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r>
                  <a:rPr lang="en-US" altLang="zh-CN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——</a:t>
                </a:r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选刊指南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 descr="C:\Users\Luvian\Desktop\77.png7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2490" y="1242695"/>
            <a:ext cx="9863455" cy="48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10015220" y="-76835"/>
            <a:ext cx="363220" cy="275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1200"/>
          </a:p>
        </p:txBody>
      </p:sp>
      <p:sp>
        <p:nvSpPr>
          <p:cNvPr id="6" name="矩形 5"/>
          <p:cNvSpPr/>
          <p:nvPr/>
        </p:nvSpPr>
        <p:spPr>
          <a:xfrm>
            <a:off x="8907780" y="1517650"/>
            <a:ext cx="335915" cy="180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566482" y="3852860"/>
            <a:ext cx="812485" cy="2332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5"/>
          <p:cNvSpPr>
            <a:spLocks noChangeArrowheads="1"/>
          </p:cNvSpPr>
          <p:nvPr/>
        </p:nvSpPr>
        <p:spPr bwMode="auto">
          <a:xfrm>
            <a:off x="3761138" y="2167183"/>
            <a:ext cx="3482419" cy="7426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noProof="1">
                <a:solidFill>
                  <a:prstClr val="white"/>
                </a:solidFill>
                <a:ea typeface="微软雅黑" panose="020B0503020204020204" charset="-122"/>
              </a:rPr>
              <a:t>提供期刊官方网址，支持一键投稿</a:t>
            </a:r>
            <a:endParaRPr lang="zh-CN" altLang="en-US" sz="1600" b="1" noProof="1">
              <a:solidFill>
                <a:prstClr val="white"/>
              </a:solidFill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250900"/>
            <a:ext cx="6318309" cy="759172"/>
            <a:chOff x="0" y="250900"/>
            <a:chExt cx="6318309" cy="759172"/>
          </a:xfrm>
        </p:grpSpPr>
        <p:grpSp>
          <p:nvGrpSpPr>
            <p:cNvPr id="21" name="组合 20"/>
            <p:cNvGrpSpPr/>
            <p:nvPr/>
          </p:nvGrpSpPr>
          <p:grpSpPr>
            <a:xfrm>
              <a:off x="374709" y="250900"/>
              <a:ext cx="5943600" cy="759172"/>
              <a:chOff x="431800" y="290976"/>
              <a:chExt cx="5943600" cy="759172"/>
            </a:xfrm>
          </p:grpSpPr>
          <p:sp>
            <p:nvSpPr>
              <p:cNvPr id="23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290976"/>
                <a:ext cx="594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4A66AC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论文投稿</a:t>
                </a:r>
                <a:endPara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稻壳儿春秋广告/盗版必究        原创来源：http://chn.docer.com/works?userid=199329941#!/work_time"/>
              <p:cNvSpPr txBox="1"/>
              <p:nvPr/>
            </p:nvSpPr>
            <p:spPr>
              <a:xfrm>
                <a:off x="431800" y="713453"/>
                <a:ext cx="4790261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685800">
                  <a:lnSpc>
                    <a:spcPct val="150000"/>
                  </a:lnSpc>
                  <a:spcBef>
                    <a:spcPts val="900"/>
                  </a:spcBef>
                  <a:defRPr/>
                </a:pPr>
                <a:r>
                  <a:rPr lang="en-US" altLang="zh-CN" sz="1200" spc="100" dirty="0">
                    <a:solidFill>
                      <a:srgbClr val="A4A4A4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Research Learning Platform</a:t>
                </a:r>
                <a:endParaRPr lang="en-US" altLang="zh-CN" sz="1200" spc="100" dirty="0">
                  <a:solidFill>
                    <a:srgbClr val="A4A4A4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2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Luvian\Desktop\88.png8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320" y="1116012"/>
            <a:ext cx="11897360" cy="52355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6200" y="172336"/>
            <a:ext cx="6305550" cy="713096"/>
            <a:chOff x="0" y="286082"/>
            <a:chExt cx="8407400" cy="950794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7"/>
              <a:ext cx="594360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投稿分析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2"/>
              <a:ext cx="7975600" cy="48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</a:rPr>
                <a:t>输入您的文章信息，查找合适您文章发表的期刊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3415515" y="1168806"/>
            <a:ext cx="8115299" cy="2571749"/>
            <a:chOff x="-2339236" y="19915649"/>
            <a:chExt cx="40656990" cy="26419284"/>
          </a:xfrm>
        </p:grpSpPr>
        <p:sp>
          <p:nvSpPr>
            <p:cNvPr id="10" name="文本框 23"/>
            <p:cNvSpPr txBox="1">
              <a:spLocks noChangeArrowheads="1"/>
            </p:cNvSpPr>
            <p:nvPr/>
          </p:nvSpPr>
          <p:spPr bwMode="auto">
            <a:xfrm>
              <a:off x="-2339236" y="26557839"/>
              <a:ext cx="40656990" cy="1977709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1" name="矩形标注"/>
            <p:cNvSpPr/>
            <p:nvPr/>
          </p:nvSpPr>
          <p:spPr>
            <a:xfrm>
              <a:off x="23142964" y="19915649"/>
              <a:ext cx="10195886" cy="7511816"/>
            </a:xfrm>
            <a:prstGeom prst="wedgeRectCallout">
              <a:avLst>
                <a:gd name="adj1" fmla="val -45412"/>
                <a:gd name="adj2" fmla="val 91123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输入文章的信息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1568450" y="3661902"/>
            <a:ext cx="10032999" cy="2106554"/>
            <a:chOff x="-11016002" y="23762279"/>
            <a:chExt cx="50264511" cy="21640383"/>
          </a:xfrm>
        </p:grpSpPr>
        <p:sp>
          <p:nvSpPr>
            <p:cNvPr id="13" name="文本框 23"/>
            <p:cNvSpPr txBox="1">
              <a:spLocks noChangeArrowheads="1"/>
            </p:cNvSpPr>
            <p:nvPr/>
          </p:nvSpPr>
          <p:spPr bwMode="auto">
            <a:xfrm>
              <a:off x="-3663460" y="25625575"/>
              <a:ext cx="42911969" cy="1977708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4" name="矩形标注"/>
            <p:cNvSpPr/>
            <p:nvPr/>
          </p:nvSpPr>
          <p:spPr>
            <a:xfrm>
              <a:off x="-11016002" y="23762279"/>
              <a:ext cx="10195886" cy="7511816"/>
            </a:xfrm>
            <a:prstGeom prst="wedgeRectCallout">
              <a:avLst>
                <a:gd name="adj1" fmla="val 61345"/>
                <a:gd name="adj2" fmla="val -33402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选定研究领域、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期刊指标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Luvian\Desktop\99.png9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45882" y="2050555"/>
            <a:ext cx="10201835" cy="35382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6200" y="172336"/>
            <a:ext cx="6305550" cy="713096"/>
            <a:chOff x="0" y="286082"/>
            <a:chExt cx="8407400" cy="950794"/>
          </a:xfrm>
        </p:grpSpPr>
        <p:sp>
          <p:nvSpPr>
            <p:cNvPr id="3" name="稻壳儿春秋广告/盗版必究        原创来源：http://chn.docer.com/works?userid=199329941#!/work_time"/>
            <p:cNvSpPr txBox="1"/>
            <p:nvPr/>
          </p:nvSpPr>
          <p:spPr>
            <a:xfrm>
              <a:off x="431800" y="290977"/>
              <a:ext cx="594360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投稿分析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" name="稻壳儿春秋广告/盗版必究        原创来源：http://chn.docer.com/works?userid=199329941#!/work_time"/>
            <p:cNvSpPr txBox="1"/>
            <p:nvPr/>
          </p:nvSpPr>
          <p:spPr>
            <a:xfrm>
              <a:off x="431800" y="752642"/>
              <a:ext cx="7975600" cy="48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</a:rPr>
                <a:t>输入您的文章信息，查找合适您文章发表的期刊</a:t>
              </a:r>
              <a:endPara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752475" y="3283586"/>
            <a:ext cx="10287000" cy="2098115"/>
            <a:chOff x="-16589538" y="29930953"/>
            <a:chExt cx="51537034" cy="21553694"/>
          </a:xfrm>
        </p:grpSpPr>
        <p:sp>
          <p:nvSpPr>
            <p:cNvPr id="11" name="文本框 23"/>
            <p:cNvSpPr txBox="1">
              <a:spLocks noChangeArrowheads="1"/>
            </p:cNvSpPr>
            <p:nvPr/>
          </p:nvSpPr>
          <p:spPr bwMode="auto">
            <a:xfrm>
              <a:off x="-3070623" y="29930953"/>
              <a:ext cx="38018119" cy="21553694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2" name="矩形标注"/>
            <p:cNvSpPr/>
            <p:nvPr/>
          </p:nvSpPr>
          <p:spPr>
            <a:xfrm>
              <a:off x="-16589538" y="36808840"/>
              <a:ext cx="12206368" cy="7511816"/>
            </a:xfrm>
            <a:prstGeom prst="wedgeRectCallout">
              <a:avLst>
                <a:gd name="adj1" fmla="val 61345"/>
                <a:gd name="adj2" fmla="val -33402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推荐匹配度高的期刊</a:t>
              </a:r>
              <a:endParaRPr lang="en-US" altLang="zh-CN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并提供已有的投稿通道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3521637" y="2390741"/>
            <a:ext cx="7187603" cy="806485"/>
            <a:chOff x="-2339232" y="21075617"/>
            <a:chExt cx="36009308" cy="8284925"/>
          </a:xfrm>
        </p:grpSpPr>
        <p:sp>
          <p:nvSpPr>
            <p:cNvPr id="14" name="文本框 23"/>
            <p:cNvSpPr txBox="1">
              <a:spLocks noChangeArrowheads="1"/>
            </p:cNvSpPr>
            <p:nvPr/>
          </p:nvSpPr>
          <p:spPr bwMode="auto">
            <a:xfrm>
              <a:off x="-2339232" y="26557840"/>
              <a:ext cx="26099743" cy="280270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5" name="矩形标注"/>
            <p:cNvSpPr/>
            <p:nvPr/>
          </p:nvSpPr>
          <p:spPr>
            <a:xfrm>
              <a:off x="23474190" y="21075617"/>
              <a:ext cx="10195886" cy="5275013"/>
            </a:xfrm>
            <a:prstGeom prst="wedgeRectCallout">
              <a:avLst>
                <a:gd name="adj1" fmla="val -45412"/>
                <a:gd name="adj2" fmla="val 91123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不同的排序方法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0403" b="19798"/>
          <a:stretch>
            <a:fillRect/>
          </a:stretch>
        </p:blipFill>
        <p:spPr bwMode="auto">
          <a:xfrm>
            <a:off x="0" y="2680855"/>
            <a:ext cx="12192000" cy="41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0" y="2680856"/>
            <a:ext cx="12192000" cy="4177146"/>
          </a:xfrm>
          <a:prstGeom prst="rect">
            <a:avLst/>
          </a:prstGeom>
          <a:solidFill>
            <a:srgbClr val="BBC7E7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标题 3"/>
          <p:cNvSpPr txBox="1"/>
          <p:nvPr>
            <p:custDataLst>
              <p:tags r:id="rId2"/>
            </p:custDataLst>
          </p:nvPr>
        </p:nvSpPr>
        <p:spPr>
          <a:xfrm>
            <a:off x="3463722" y="2020186"/>
            <a:ext cx="5841777" cy="28785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>
              <a:lnSpc>
                <a:spcPts val="9000"/>
              </a:lnSpc>
              <a:spcAft>
                <a:spcPts val="3000"/>
              </a:spcAft>
            </a:pPr>
            <a:r>
              <a:rPr lang="zh-CN" altLang="en-US" sz="9600" dirty="0">
                <a:latin typeface="+mj-ea"/>
                <a:ea typeface="+mj-ea"/>
              </a:rPr>
              <a:t>谢谢大家</a:t>
            </a:r>
            <a:endParaRPr lang="zh-CN" altLang="en-US" sz="96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学论网--www.xuelun.me"/>
          <p:cNvSpPr/>
          <p:nvPr/>
        </p:nvSpPr>
        <p:spPr bwMode="auto">
          <a:xfrm>
            <a:off x="1353319" y="2981348"/>
            <a:ext cx="2234330" cy="124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735" b="1" kern="100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Times New Roman" panose="02020603050405020304" pitchFamily="18" charset="0"/>
              </a:rPr>
              <a:t>目  录</a:t>
            </a:r>
            <a:endParaRPr lang="en-US" altLang="zh-CN" sz="3735" b="1" kern="100" dirty="0">
              <a:solidFill>
                <a:schemeClr val="bg1"/>
              </a:solidFill>
              <a:latin typeface="+mj-lt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735" b="1" kern="100" dirty="0">
                <a:solidFill>
                  <a:schemeClr val="bg1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CONTENTS</a:t>
            </a:r>
            <a:endParaRPr lang="zh-CN" altLang="en-US" sz="3735" b="1" kern="100" dirty="0">
              <a:solidFill>
                <a:schemeClr val="bg1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0" name="学论网--www.xuelun.me"/>
          <p:cNvSpPr/>
          <p:nvPr/>
        </p:nvSpPr>
        <p:spPr>
          <a:xfrm>
            <a:off x="12096000" y="1724629"/>
            <a:ext cx="96000" cy="39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4210" name="MH_PageTitle"/>
          <p:cNvSpPr txBox="1">
            <a:spLocks noChangeArrowheads="1"/>
          </p:cNvSpPr>
          <p:nvPr/>
        </p:nvSpPr>
        <p:spPr bwMode="auto">
          <a:xfrm>
            <a:off x="100965" y="177165"/>
            <a:ext cx="10515600" cy="534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p>
            <a:pPr>
              <a:lnSpc>
                <a:spcPct val="90000"/>
              </a:lnSpc>
            </a:pPr>
            <a:r>
              <a:rPr lang="zh-CN" altLang="en-US" sz="3600">
                <a:solidFill>
                  <a:srgbClr val="2038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进入、登录</a:t>
            </a:r>
            <a:endParaRPr lang="zh-CN" altLang="en-US" sz="3600">
              <a:solidFill>
                <a:srgbClr val="20386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4422775" y="177165"/>
            <a:ext cx="251269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p>
            <a:pPr defTabSz="914400"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2038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</a:rPr>
              <a:t> </a:t>
            </a:r>
            <a:r>
              <a:rPr lang="en-US" altLang="zh-CN" sz="3600" b="1" u="sng" dirty="0">
                <a:solidFill>
                  <a:srgbClr val="2038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x.cnki.net</a:t>
            </a:r>
            <a:r>
              <a:rPr lang="en-US" altLang="zh-CN" sz="1800" b="1" dirty="0">
                <a:solidFill>
                  <a:srgbClr val="2038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800" b="1" dirty="0">
              <a:solidFill>
                <a:srgbClr val="20386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 descr="80%K9Z)_XZS][F(M~DN{(J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90" y="1127125"/>
            <a:ext cx="10481310" cy="442468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032250" y="3838575"/>
            <a:ext cx="940435" cy="384175"/>
          </a:xfrm>
          <a:prstGeom prst="rect">
            <a:avLst/>
          </a:prstGeom>
          <a:noFill/>
          <a:ln w="3810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62SUC025FGJ[O((`}LO~E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214120"/>
            <a:ext cx="9582150" cy="442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bldLvl="0" animBg="1"/>
      <p:bldP spid="23" grpId="0" bldLvl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CNKI-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查找学科前沿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7" name="矩形 16"/>
          <p:cNvSpPr/>
          <p:nvPr/>
        </p:nvSpPr>
        <p:spPr>
          <a:xfrm>
            <a:off x="10914752" y="2934142"/>
            <a:ext cx="506706" cy="364237"/>
          </a:xfrm>
          <a:prstGeom prst="rect">
            <a:avLst/>
          </a:prstGeom>
          <a:noFill/>
          <a:ln w="317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5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742" y="1009915"/>
            <a:ext cx="11876313" cy="6419981"/>
          </a:xfrm>
          <a:prstGeom prst="rect">
            <a:avLst/>
          </a:prstGeom>
        </p:spPr>
      </p:pic>
      <p:pic>
        <p:nvPicPr>
          <p:cNvPr id="3" name="图片 2" descr="4HD0}U[I1$JMGS2273ZU]M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6800" y="1210945"/>
            <a:ext cx="10058400" cy="44354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2180" y="3160395"/>
            <a:ext cx="846455" cy="239903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195"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HD0}U[I1$JMGS2273ZU]MJ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8860" y="1803400"/>
            <a:ext cx="10058400" cy="44354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CNKI-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查找研究趋势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7123" y="1247883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年度分布，判断研究趋势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14685" y="3582035"/>
            <a:ext cx="353060" cy="172212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195"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735455"/>
            <a:ext cx="7092950" cy="5069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250900"/>
            <a:ext cx="6318309" cy="642367"/>
            <a:chOff x="0" y="250900"/>
            <a:chExt cx="6318309" cy="642367"/>
          </a:xfrm>
        </p:grpSpPr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374709" y="250900"/>
              <a:ext cx="59436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CNKI-</a:t>
              </a:r>
              <a:r>
                <a:rPr lang="zh-CN" altLang="en-US" sz="2400" b="1" dirty="0">
                  <a:solidFill>
                    <a:srgbClr val="4A66AC"/>
                  </a:solidFill>
                  <a:latin typeface="微软雅黑" panose="020B0503020204020204" charset="-122"/>
                  <a:ea typeface="微软雅黑" panose="020B0503020204020204" charset="-122"/>
                </a:rPr>
                <a:t>查找研究热点</a:t>
              </a:r>
              <a:endParaRPr lang="zh-CN" altLang="en-US" sz="2400" b="1" dirty="0">
                <a:solidFill>
                  <a:srgbClr val="4A66A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学论网--www.xuelun.me"/>
            <p:cNvSpPr/>
            <p:nvPr/>
          </p:nvSpPr>
          <p:spPr>
            <a:xfrm>
              <a:off x="0" y="250900"/>
              <a:ext cx="224493" cy="642367"/>
            </a:xfrm>
            <a:prstGeom prst="rect">
              <a:avLst/>
            </a:prstGeom>
            <a:solidFill>
              <a:srgbClr val="4A66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7123" y="1247883"/>
            <a:ext cx="31451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主题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分布，了解研究热点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4HD0}U[I1$JMGS2273ZU]MJ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8285" y="1944370"/>
            <a:ext cx="10058400" cy="4435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3080" y="4555490"/>
            <a:ext cx="212090" cy="25527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195" rtlCol="0" anchor="ctr"/>
          <a:p>
            <a:pPr algn="ctr"/>
            <a:endParaRPr lang="zh-CN" altLang="en-US"/>
          </a:p>
        </p:txBody>
      </p:sp>
      <p:pic>
        <p:nvPicPr>
          <p:cNvPr id="6" name="图片 5" descr=")K{{IUN17S8[Z8GEX(8V8{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30" y="1974850"/>
            <a:ext cx="8458200" cy="45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50110" y="3172460"/>
            <a:ext cx="831850" cy="240030"/>
          </a:xfrm>
          <a:prstGeom prst="rect">
            <a:avLst/>
          </a:prstGeom>
          <a:noFill/>
          <a:ln w="317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195"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PLACING_PICTURE_USER_VIEWPORT" val="{&quot;height&quot;:10110.206299212598,&quot;width&quot;:18702.855118110238}"/>
</p:tagLst>
</file>

<file path=ppt/tags/tag16.xml><?xml version="1.0" encoding="utf-8"?>
<p:tagLst xmlns:p="http://schemas.openxmlformats.org/presentationml/2006/main">
  <p:tag name="KSO_WM_UNIT_PLACING_PICTURE_USER_VIEWPORT" val="{&quot;height&quot;:6985,&quot;width&quot;:15840}"/>
</p:tagLst>
</file>

<file path=ppt/tags/tag17.xml><?xml version="1.0" encoding="utf-8"?>
<p:tagLst xmlns:p="http://schemas.openxmlformats.org/presentationml/2006/main">
  <p:tag name="KSO_WM_UNIT_PLACING_PICTURE_USER_VIEWPORT" val="{&quot;height&quot;:6985,&quot;width&quot;:15840}"/>
</p:tagLst>
</file>

<file path=ppt/tags/tag18.xml><?xml version="1.0" encoding="utf-8"?>
<p:tagLst xmlns:p="http://schemas.openxmlformats.org/presentationml/2006/main">
  <p:tag name="KSO_WM_UNIT_PLACING_PICTURE_USER_VIEWPORT" val="{&quot;height&quot;:6985,&quot;width&quot;:15840}"/>
</p:tagLst>
</file>

<file path=ppt/tags/tag19.xml><?xml version="1.0" encoding="utf-8"?>
<p:tagLst xmlns:p="http://schemas.openxmlformats.org/presentationml/2006/main">
  <p:tag name="KSO_WM_UNIT_PLACING_PICTURE_USER_VIEWPORT" val="{&quot;height&quot;:9557.1385826771657,&quot;width&quot;:16356.256692913386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0.xml><?xml version="1.0" encoding="utf-8"?>
<p:tagLst xmlns:p="http://schemas.openxmlformats.org/presentationml/2006/main">
  <p:tag name="KSO_WM_UNIT_PLACING_PICTURE_USER_VIEWPORT" val="{&quot;height&quot;:7185,&quot;width&quot;:11955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93273"/>
</p:tagLst>
</file>

<file path=ppt/tags/tag27.xml><?xml version="1.0" encoding="utf-8"?>
<p:tagLst xmlns:p="http://schemas.openxmlformats.org/presentationml/2006/main">
  <p:tag name="KSO_WM_UNIT_PLACING_PICTURE_USER_VIEWPORT" val="{&quot;height&quot;:4485,&quot;width&quot;:5970}"/>
</p:tagLst>
</file>

<file path=ppt/tags/tag2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3273_1*a*1"/>
  <p:tag name="KSO_WM_TEMPLATE_CATEGORY" val="custom"/>
  <p:tag name="KSO_WM_TEMPLATE_INDEX" val="20193273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3132</Words>
  <Application>WPS 演示</Application>
  <PresentationFormat>宽屏</PresentationFormat>
  <Paragraphs>442</Paragraphs>
  <Slides>56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87" baseType="lpstr">
      <vt:lpstr>Arial</vt:lpstr>
      <vt:lpstr>宋体</vt:lpstr>
      <vt:lpstr>Wingdings</vt:lpstr>
      <vt:lpstr>Bebas Neue</vt:lpstr>
      <vt:lpstr>Segoe Print</vt:lpstr>
      <vt:lpstr>Source Sans Pro</vt:lpstr>
      <vt:lpstr>微软雅黑</vt:lpstr>
      <vt:lpstr>Helvetica-Roman-SemiB</vt:lpstr>
      <vt:lpstr>SimSun-ExtB</vt:lpstr>
      <vt:lpstr>Calibri Light</vt:lpstr>
      <vt:lpstr>方正宋刻本秀楷简体</vt:lpstr>
      <vt:lpstr>Times New Roman</vt:lpstr>
      <vt:lpstr>等线</vt:lpstr>
      <vt:lpstr>方正新舒体简体</vt:lpstr>
      <vt:lpstr>楷体</vt:lpstr>
      <vt:lpstr>Impact</vt:lpstr>
      <vt:lpstr>Arial Unicode MS</vt:lpstr>
      <vt:lpstr>等线 Light</vt:lpstr>
      <vt:lpstr>Calibri</vt:lpstr>
      <vt:lpstr>黑体</vt:lpstr>
      <vt:lpstr>方正剪纸简体</vt:lpstr>
      <vt:lpstr>华文仿宋</vt:lpstr>
      <vt:lpstr>Cooper Black</vt:lpstr>
      <vt:lpstr>华文中宋</vt:lpstr>
      <vt:lpstr>方正静蕾简体</vt:lpstr>
      <vt:lpstr>新蒂下午茶基本版</vt:lpstr>
      <vt:lpstr>华文细黑</vt:lpstr>
      <vt:lpstr>Arial</vt:lpstr>
      <vt:lpstr>Bebas Neue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熟悉   却又     陌生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Angle Monita</dc:creator>
  <cp:lastModifiedBy>福如本迪</cp:lastModifiedBy>
  <cp:revision>145</cp:revision>
  <dcterms:created xsi:type="dcterms:W3CDTF">2020-03-05T13:20:00Z</dcterms:created>
  <dcterms:modified xsi:type="dcterms:W3CDTF">2021-10-18T01:10:14Z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220434A408B64F26B708055CBDD1B2CB</vt:lpwstr>
  </property>
</Properties>
</file>